
<file path=[Content_Types].xml><?xml version="1.0" encoding="utf-8"?>
<Types xmlns="http://schemas.openxmlformats.org/package/2006/content-types">
  <Default Extension="jpeg" ContentType="image/jpeg"/>
  <Default Extension="png" ContentType="image/png"/>
  <Default Extension="tiff" ContentType="image/tiff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4"/>
  </p:notesMasterIdLst>
  <p:sldIdLst>
    <p:sldId id="257" r:id="rId3"/>
    <p:sldId id="258" r:id="rId4"/>
    <p:sldId id="259" r:id="rId5"/>
    <p:sldId id="260" r:id="rId6"/>
    <p:sldId id="261" r:id="rId7"/>
    <p:sldId id="263" r:id="rId8"/>
    <p:sldId id="270" r:id="rId9"/>
    <p:sldId id="262" r:id="rId10"/>
    <p:sldId id="267" r:id="rId11"/>
    <p:sldId id="269" r:id="rId12"/>
    <p:sldId id="272" r:id="rId13"/>
    <p:sldId id="273" r:id="rId14"/>
    <p:sldId id="274" r:id="rId15"/>
    <p:sldId id="275" r:id="rId16"/>
    <p:sldId id="276" r:id="rId17"/>
    <p:sldId id="271" r:id="rId18"/>
    <p:sldId id="268" r:id="rId19"/>
    <p:sldId id="265" r:id="rId20"/>
    <p:sldId id="282" r:id="rId21"/>
    <p:sldId id="283" r:id="rId22"/>
    <p:sldId id="284" r:id="rId23"/>
    <p:sldId id="285" r:id="rId25"/>
    <p:sldId id="286" r:id="rId26"/>
    <p:sldId id="287" r:id="rId27"/>
  </p:sldIdLst>
  <p:sldSz cx="18000345" cy="1530032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4B4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2" autoAdjust="0"/>
    <p:restoredTop sz="94660"/>
  </p:normalViewPr>
  <p:slideViewPr>
    <p:cSldViewPr snapToGrid="0">
      <p:cViewPr varScale="1">
        <p:scale>
          <a:sx n="30" d="100"/>
          <a:sy n="30" d="100"/>
        </p:scale>
        <p:origin x="147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0" Type="http://schemas.openxmlformats.org/officeDocument/2006/relationships/tableStyles" Target="tableStyles.xml"/><Relationship Id="rId3" Type="http://schemas.openxmlformats.org/officeDocument/2006/relationships/slide" Target="slides/slide1.xml"/><Relationship Id="rId29" Type="http://schemas.openxmlformats.org/officeDocument/2006/relationships/viewProps" Target="viewProps.xml"/><Relationship Id="rId28" Type="http://schemas.openxmlformats.org/officeDocument/2006/relationships/presProps" Target="presProps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notesMaster" Target="notesMasters/notesMaster1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613651" y="1143000"/>
            <a:ext cx="3630698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50050" y="2504013"/>
            <a:ext cx="15300564" cy="5326780"/>
          </a:xfrm>
        </p:spPr>
        <p:txBody>
          <a:bodyPr anchor="b"/>
          <a:lstStyle>
            <a:lvl1pPr algn="ctr">
              <a:defRPr sz="1181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250083" y="8036213"/>
            <a:ext cx="13500497" cy="3694036"/>
          </a:xfrm>
        </p:spPr>
        <p:txBody>
          <a:bodyPr/>
          <a:lstStyle>
            <a:lvl1pPr marL="0" indent="0" algn="ctr">
              <a:buNone/>
              <a:defRPr sz="4725"/>
            </a:lvl1pPr>
            <a:lvl2pPr marL="899795" indent="0" algn="ctr">
              <a:buNone/>
              <a:defRPr sz="3935"/>
            </a:lvl2pPr>
            <a:lvl3pPr marL="1800225" indent="0" algn="ctr">
              <a:buNone/>
              <a:defRPr sz="3545"/>
            </a:lvl3pPr>
            <a:lvl4pPr marL="2700020" indent="0" algn="ctr">
              <a:buNone/>
              <a:defRPr sz="3150"/>
            </a:lvl4pPr>
            <a:lvl5pPr marL="3600450" indent="0" algn="ctr">
              <a:buNone/>
              <a:defRPr sz="3150"/>
            </a:lvl5pPr>
            <a:lvl6pPr marL="4500245" indent="0" algn="ctr">
              <a:buNone/>
              <a:defRPr sz="3150"/>
            </a:lvl6pPr>
            <a:lvl7pPr marL="5400040" indent="0" algn="ctr">
              <a:buNone/>
              <a:defRPr sz="3150"/>
            </a:lvl7pPr>
            <a:lvl8pPr marL="6300470" indent="0" algn="ctr">
              <a:buNone/>
              <a:defRPr sz="3150"/>
            </a:lvl8pPr>
            <a:lvl9pPr marL="7200265" indent="0" algn="ctr">
              <a:buNone/>
              <a:defRPr sz="315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  <a:endParaRPr lang="es-ES"/>
          </a:p>
          <a:p>
            <a:pPr lvl="1"/>
            <a:r>
              <a:rPr lang="es-ES"/>
              <a:t>Segundo nivel</a:t>
            </a:r>
            <a:endParaRPr lang="es-ES"/>
          </a:p>
          <a:p>
            <a:pPr lvl="2"/>
            <a:r>
              <a:rPr lang="es-ES"/>
              <a:t>Tercer nivel</a:t>
            </a:r>
            <a:endParaRPr lang="es-ES"/>
          </a:p>
          <a:p>
            <a:pPr lvl="3"/>
            <a:r>
              <a:rPr lang="es-ES"/>
              <a:t>Cuarto nivel</a:t>
            </a:r>
            <a:endParaRPr lang="es-ES"/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2881725" y="814601"/>
            <a:ext cx="3881393" cy="1296631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1237546" y="814601"/>
            <a:ext cx="11419171" cy="1296631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  <a:endParaRPr lang="es-ES"/>
          </a:p>
          <a:p>
            <a:pPr lvl="1"/>
            <a:r>
              <a:rPr lang="es-ES"/>
              <a:t>Segundo nivel</a:t>
            </a:r>
            <a:endParaRPr lang="es-ES"/>
          </a:p>
          <a:p>
            <a:pPr lvl="2"/>
            <a:r>
              <a:rPr lang="es-ES"/>
              <a:t>Tercer nivel</a:t>
            </a:r>
            <a:endParaRPr lang="es-ES"/>
          </a:p>
          <a:p>
            <a:pPr lvl="3"/>
            <a:r>
              <a:rPr lang="es-ES"/>
              <a:t>Cuarto nivel</a:t>
            </a:r>
            <a:endParaRPr lang="es-ES"/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  <a:endParaRPr lang="es-ES"/>
          </a:p>
          <a:p>
            <a:pPr lvl="1"/>
            <a:r>
              <a:rPr lang="es-ES"/>
              <a:t>Segundo nivel</a:t>
            </a:r>
            <a:endParaRPr lang="es-ES"/>
          </a:p>
          <a:p>
            <a:pPr lvl="2"/>
            <a:r>
              <a:rPr lang="es-ES"/>
              <a:t>Tercer nivel</a:t>
            </a:r>
            <a:endParaRPr lang="es-ES"/>
          </a:p>
          <a:p>
            <a:pPr lvl="3"/>
            <a:r>
              <a:rPr lang="es-ES"/>
              <a:t>Cuarto nivel</a:t>
            </a:r>
            <a:endParaRPr lang="es-ES"/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8171" y="3814461"/>
            <a:ext cx="15525572" cy="6364509"/>
          </a:xfrm>
        </p:spPr>
        <p:txBody>
          <a:bodyPr anchor="b"/>
          <a:lstStyle>
            <a:lvl1pPr>
              <a:defRPr sz="1181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228171" y="10239180"/>
            <a:ext cx="15525572" cy="3346945"/>
          </a:xfrm>
        </p:spPr>
        <p:txBody>
          <a:bodyPr/>
          <a:lstStyle>
            <a:lvl1pPr marL="0" indent="0">
              <a:buNone/>
              <a:defRPr sz="4725">
                <a:solidFill>
                  <a:schemeClr val="tx1"/>
                </a:solidFill>
              </a:defRPr>
            </a:lvl1pPr>
            <a:lvl2pPr marL="899795" indent="0">
              <a:buNone/>
              <a:defRPr sz="3935">
                <a:solidFill>
                  <a:schemeClr val="tx1">
                    <a:tint val="75000"/>
                  </a:schemeClr>
                </a:solidFill>
              </a:defRPr>
            </a:lvl2pPr>
            <a:lvl3pPr marL="1800225" indent="0">
              <a:buNone/>
              <a:defRPr sz="3545">
                <a:solidFill>
                  <a:schemeClr val="tx1">
                    <a:tint val="75000"/>
                  </a:schemeClr>
                </a:solidFill>
              </a:defRPr>
            </a:lvl3pPr>
            <a:lvl4pPr marL="2700020" indent="0">
              <a:buNone/>
              <a:defRPr sz="3150">
                <a:solidFill>
                  <a:schemeClr val="tx1">
                    <a:tint val="75000"/>
                  </a:schemeClr>
                </a:solidFill>
              </a:defRPr>
            </a:lvl4pPr>
            <a:lvl5pPr marL="3600450" indent="0">
              <a:buNone/>
              <a:defRPr sz="3150">
                <a:solidFill>
                  <a:schemeClr val="tx1">
                    <a:tint val="75000"/>
                  </a:schemeClr>
                </a:solidFill>
              </a:defRPr>
            </a:lvl5pPr>
            <a:lvl6pPr marL="4500245" indent="0">
              <a:buNone/>
              <a:defRPr sz="3150">
                <a:solidFill>
                  <a:schemeClr val="tx1">
                    <a:tint val="75000"/>
                  </a:schemeClr>
                </a:solidFill>
              </a:defRPr>
            </a:lvl6pPr>
            <a:lvl7pPr marL="5400040" indent="0">
              <a:buNone/>
              <a:defRPr sz="3150">
                <a:solidFill>
                  <a:schemeClr val="tx1">
                    <a:tint val="75000"/>
                  </a:schemeClr>
                </a:solidFill>
              </a:defRPr>
            </a:lvl7pPr>
            <a:lvl8pPr marL="6300470" indent="0">
              <a:buNone/>
              <a:defRPr sz="3150">
                <a:solidFill>
                  <a:schemeClr val="tx1">
                    <a:tint val="75000"/>
                  </a:schemeClr>
                </a:solidFill>
              </a:defRPr>
            </a:lvl8pPr>
            <a:lvl9pPr marL="7200265" indent="0">
              <a:buNone/>
              <a:defRPr sz="31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  <a:endParaRPr lang="es-E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1237545" y="4073003"/>
            <a:ext cx="7650282" cy="9707916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  <a:endParaRPr lang="es-ES"/>
          </a:p>
          <a:p>
            <a:pPr lvl="1"/>
            <a:r>
              <a:rPr lang="es-ES"/>
              <a:t>Segundo nivel</a:t>
            </a:r>
            <a:endParaRPr lang="es-ES"/>
          </a:p>
          <a:p>
            <a:pPr lvl="2"/>
            <a:r>
              <a:rPr lang="es-ES"/>
              <a:t>Tercer nivel</a:t>
            </a:r>
            <a:endParaRPr lang="es-ES"/>
          </a:p>
          <a:p>
            <a:pPr lvl="3"/>
            <a:r>
              <a:rPr lang="es-ES"/>
              <a:t>Cuarto nivel</a:t>
            </a:r>
            <a:endParaRPr lang="es-ES"/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9112836" y="4073003"/>
            <a:ext cx="7650282" cy="9707916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  <a:endParaRPr lang="es-ES"/>
          </a:p>
          <a:p>
            <a:pPr lvl="1"/>
            <a:r>
              <a:rPr lang="es-ES"/>
              <a:t>Segundo nivel</a:t>
            </a:r>
            <a:endParaRPr lang="es-ES"/>
          </a:p>
          <a:p>
            <a:pPr lvl="2"/>
            <a:r>
              <a:rPr lang="es-ES"/>
              <a:t>Tercer nivel</a:t>
            </a:r>
            <a:endParaRPr lang="es-ES"/>
          </a:p>
          <a:p>
            <a:pPr lvl="3"/>
            <a:r>
              <a:rPr lang="es-ES"/>
              <a:t>Cuarto nivel</a:t>
            </a:r>
            <a:endParaRPr lang="es-ES"/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9890" y="814604"/>
            <a:ext cx="15525572" cy="2957356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239892" y="3750706"/>
            <a:ext cx="7615123" cy="1838163"/>
          </a:xfrm>
        </p:spPr>
        <p:txBody>
          <a:bodyPr anchor="b"/>
          <a:lstStyle>
            <a:lvl1pPr marL="0" indent="0">
              <a:buNone/>
              <a:defRPr sz="4725" b="1"/>
            </a:lvl1pPr>
            <a:lvl2pPr marL="899795" indent="0">
              <a:buNone/>
              <a:defRPr sz="3935" b="1"/>
            </a:lvl2pPr>
            <a:lvl3pPr marL="1800225" indent="0">
              <a:buNone/>
              <a:defRPr sz="3545" b="1"/>
            </a:lvl3pPr>
            <a:lvl4pPr marL="2700020" indent="0">
              <a:buNone/>
              <a:defRPr sz="3150" b="1"/>
            </a:lvl4pPr>
            <a:lvl5pPr marL="3600450" indent="0">
              <a:buNone/>
              <a:defRPr sz="3150" b="1"/>
            </a:lvl5pPr>
            <a:lvl6pPr marL="4500245" indent="0">
              <a:buNone/>
              <a:defRPr sz="3150" b="1"/>
            </a:lvl6pPr>
            <a:lvl7pPr marL="5400040" indent="0">
              <a:buNone/>
              <a:defRPr sz="3150" b="1"/>
            </a:lvl7pPr>
            <a:lvl8pPr marL="6300470" indent="0">
              <a:buNone/>
              <a:defRPr sz="3150" b="1"/>
            </a:lvl8pPr>
            <a:lvl9pPr marL="7200265" indent="0">
              <a:buNone/>
              <a:defRPr sz="3150" b="1"/>
            </a:lvl9pPr>
          </a:lstStyle>
          <a:p>
            <a:pPr lvl="0"/>
            <a:r>
              <a:rPr lang="es-ES"/>
              <a:t>Haga clic para modificar los estilos de texto del patrón</a:t>
            </a:r>
            <a:endParaRPr lang="es-ES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239892" y="5588869"/>
            <a:ext cx="7615123" cy="8220384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  <a:endParaRPr lang="es-ES"/>
          </a:p>
          <a:p>
            <a:pPr lvl="1"/>
            <a:r>
              <a:rPr lang="es-ES"/>
              <a:t>Segundo nivel</a:t>
            </a:r>
            <a:endParaRPr lang="es-ES"/>
          </a:p>
          <a:p>
            <a:pPr lvl="2"/>
            <a:r>
              <a:rPr lang="es-ES"/>
              <a:t>Tercer nivel</a:t>
            </a:r>
            <a:endParaRPr lang="es-ES"/>
          </a:p>
          <a:p>
            <a:pPr lvl="3"/>
            <a:r>
              <a:rPr lang="es-ES"/>
              <a:t>Cuarto nivel</a:t>
            </a:r>
            <a:endParaRPr lang="es-ES"/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9112837" y="3750706"/>
            <a:ext cx="7652626" cy="1838163"/>
          </a:xfrm>
        </p:spPr>
        <p:txBody>
          <a:bodyPr anchor="b"/>
          <a:lstStyle>
            <a:lvl1pPr marL="0" indent="0">
              <a:buNone/>
              <a:defRPr sz="4725" b="1"/>
            </a:lvl1pPr>
            <a:lvl2pPr marL="899795" indent="0">
              <a:buNone/>
              <a:defRPr sz="3935" b="1"/>
            </a:lvl2pPr>
            <a:lvl3pPr marL="1800225" indent="0">
              <a:buNone/>
              <a:defRPr sz="3545" b="1"/>
            </a:lvl3pPr>
            <a:lvl4pPr marL="2700020" indent="0">
              <a:buNone/>
              <a:defRPr sz="3150" b="1"/>
            </a:lvl4pPr>
            <a:lvl5pPr marL="3600450" indent="0">
              <a:buNone/>
              <a:defRPr sz="3150" b="1"/>
            </a:lvl5pPr>
            <a:lvl6pPr marL="4500245" indent="0">
              <a:buNone/>
              <a:defRPr sz="3150" b="1"/>
            </a:lvl6pPr>
            <a:lvl7pPr marL="5400040" indent="0">
              <a:buNone/>
              <a:defRPr sz="3150" b="1"/>
            </a:lvl7pPr>
            <a:lvl8pPr marL="6300470" indent="0">
              <a:buNone/>
              <a:defRPr sz="3150" b="1"/>
            </a:lvl8pPr>
            <a:lvl9pPr marL="7200265" indent="0">
              <a:buNone/>
              <a:defRPr sz="3150" b="1"/>
            </a:lvl9pPr>
          </a:lstStyle>
          <a:p>
            <a:pPr lvl="0"/>
            <a:r>
              <a:rPr lang="es-ES"/>
              <a:t>Haga clic para modificar los estilos de texto del patrón</a:t>
            </a:r>
            <a:endParaRPr lang="es-E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9112837" y="5588869"/>
            <a:ext cx="7652626" cy="8220384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  <a:endParaRPr lang="es-ES"/>
          </a:p>
          <a:p>
            <a:pPr lvl="1"/>
            <a:r>
              <a:rPr lang="es-ES"/>
              <a:t>Segundo nivel</a:t>
            </a:r>
            <a:endParaRPr lang="es-ES"/>
          </a:p>
          <a:p>
            <a:pPr lvl="2"/>
            <a:r>
              <a:rPr lang="es-ES"/>
              <a:t>Tercer nivel</a:t>
            </a:r>
            <a:endParaRPr lang="es-ES"/>
          </a:p>
          <a:p>
            <a:pPr lvl="3"/>
            <a:r>
              <a:rPr lang="es-ES"/>
              <a:t>Cuarto nivel</a:t>
            </a:r>
            <a:endParaRPr lang="es-ES"/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9890" y="1020022"/>
            <a:ext cx="5805682" cy="3570076"/>
          </a:xfrm>
        </p:spPr>
        <p:txBody>
          <a:bodyPr anchor="b"/>
          <a:lstStyle>
            <a:lvl1pPr>
              <a:defRPr sz="63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7652626" y="2202967"/>
            <a:ext cx="9112836" cy="10873148"/>
          </a:xfrm>
        </p:spPr>
        <p:txBody>
          <a:bodyPr/>
          <a:lstStyle>
            <a:lvl1pPr>
              <a:defRPr sz="6300"/>
            </a:lvl1pPr>
            <a:lvl2pPr>
              <a:defRPr sz="5510"/>
            </a:lvl2pPr>
            <a:lvl3pPr>
              <a:defRPr sz="4725"/>
            </a:lvl3pPr>
            <a:lvl4pPr>
              <a:defRPr sz="3935"/>
            </a:lvl4pPr>
            <a:lvl5pPr>
              <a:defRPr sz="3935"/>
            </a:lvl5pPr>
            <a:lvl6pPr>
              <a:defRPr sz="3935"/>
            </a:lvl6pPr>
            <a:lvl7pPr>
              <a:defRPr sz="3935"/>
            </a:lvl7pPr>
            <a:lvl8pPr>
              <a:defRPr sz="3935"/>
            </a:lvl8pPr>
            <a:lvl9pPr>
              <a:defRPr sz="3935"/>
            </a:lvl9pPr>
          </a:lstStyle>
          <a:p>
            <a:pPr lvl="0"/>
            <a:r>
              <a:rPr lang="es-ES"/>
              <a:t>Haga clic para modificar los estilos de texto del patrón</a:t>
            </a:r>
            <a:endParaRPr lang="es-ES"/>
          </a:p>
          <a:p>
            <a:pPr lvl="1"/>
            <a:r>
              <a:rPr lang="es-ES"/>
              <a:t>Segundo nivel</a:t>
            </a:r>
            <a:endParaRPr lang="es-ES"/>
          </a:p>
          <a:p>
            <a:pPr lvl="2"/>
            <a:r>
              <a:rPr lang="es-ES"/>
              <a:t>Tercer nivel</a:t>
            </a:r>
            <a:endParaRPr lang="es-ES"/>
          </a:p>
          <a:p>
            <a:pPr lvl="3"/>
            <a:r>
              <a:rPr lang="es-ES"/>
              <a:t>Cuarto nivel</a:t>
            </a:r>
            <a:endParaRPr lang="es-ES"/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1239890" y="4590098"/>
            <a:ext cx="5805682" cy="8503723"/>
          </a:xfrm>
        </p:spPr>
        <p:txBody>
          <a:bodyPr/>
          <a:lstStyle>
            <a:lvl1pPr marL="0" indent="0">
              <a:buNone/>
              <a:defRPr sz="3150"/>
            </a:lvl1pPr>
            <a:lvl2pPr marL="899795" indent="0">
              <a:buNone/>
              <a:defRPr sz="2755"/>
            </a:lvl2pPr>
            <a:lvl3pPr marL="1800225" indent="0">
              <a:buNone/>
              <a:defRPr sz="2360"/>
            </a:lvl3pPr>
            <a:lvl4pPr marL="2700020" indent="0">
              <a:buNone/>
              <a:defRPr sz="1970"/>
            </a:lvl4pPr>
            <a:lvl5pPr marL="3600450" indent="0">
              <a:buNone/>
              <a:defRPr sz="1970"/>
            </a:lvl5pPr>
            <a:lvl6pPr marL="4500245" indent="0">
              <a:buNone/>
              <a:defRPr sz="1970"/>
            </a:lvl6pPr>
            <a:lvl7pPr marL="5400040" indent="0">
              <a:buNone/>
              <a:defRPr sz="1970"/>
            </a:lvl7pPr>
            <a:lvl8pPr marL="6300470" indent="0">
              <a:buNone/>
              <a:defRPr sz="1970"/>
            </a:lvl8pPr>
            <a:lvl9pPr marL="7200265" indent="0">
              <a:buNone/>
              <a:defRPr sz="1970"/>
            </a:lvl9pPr>
          </a:lstStyle>
          <a:p>
            <a:pPr lvl="0"/>
            <a:r>
              <a:rPr lang="es-ES"/>
              <a:t>Haga clic para modificar los estilos de texto del patrón</a:t>
            </a:r>
            <a:endParaRPr lang="es-E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9890" y="1020022"/>
            <a:ext cx="5805682" cy="3570076"/>
          </a:xfrm>
        </p:spPr>
        <p:txBody>
          <a:bodyPr anchor="b"/>
          <a:lstStyle>
            <a:lvl1pPr>
              <a:defRPr sz="63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652626" y="2202967"/>
            <a:ext cx="9112836" cy="10873148"/>
          </a:xfrm>
        </p:spPr>
        <p:txBody>
          <a:bodyPr anchor="t"/>
          <a:lstStyle>
            <a:lvl1pPr marL="0" indent="0">
              <a:buNone/>
              <a:defRPr sz="6300"/>
            </a:lvl1pPr>
            <a:lvl2pPr marL="899795" indent="0">
              <a:buNone/>
              <a:defRPr sz="5510"/>
            </a:lvl2pPr>
            <a:lvl3pPr marL="1800225" indent="0">
              <a:buNone/>
              <a:defRPr sz="4725"/>
            </a:lvl3pPr>
            <a:lvl4pPr marL="2700020" indent="0">
              <a:buNone/>
              <a:defRPr sz="3935"/>
            </a:lvl4pPr>
            <a:lvl5pPr marL="3600450" indent="0">
              <a:buNone/>
              <a:defRPr sz="3935"/>
            </a:lvl5pPr>
            <a:lvl6pPr marL="4500245" indent="0">
              <a:buNone/>
              <a:defRPr sz="3935"/>
            </a:lvl6pPr>
            <a:lvl7pPr marL="5400040" indent="0">
              <a:buNone/>
              <a:defRPr sz="3935"/>
            </a:lvl7pPr>
            <a:lvl8pPr marL="6300470" indent="0">
              <a:buNone/>
              <a:defRPr sz="3935"/>
            </a:lvl8pPr>
            <a:lvl9pPr marL="7200265" indent="0">
              <a:buNone/>
              <a:defRPr sz="3935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1239890" y="4590098"/>
            <a:ext cx="5805682" cy="8503723"/>
          </a:xfrm>
        </p:spPr>
        <p:txBody>
          <a:bodyPr/>
          <a:lstStyle>
            <a:lvl1pPr marL="0" indent="0">
              <a:buNone/>
              <a:defRPr sz="3150"/>
            </a:lvl1pPr>
            <a:lvl2pPr marL="899795" indent="0">
              <a:buNone/>
              <a:defRPr sz="2755"/>
            </a:lvl2pPr>
            <a:lvl3pPr marL="1800225" indent="0">
              <a:buNone/>
              <a:defRPr sz="2360"/>
            </a:lvl3pPr>
            <a:lvl4pPr marL="2700020" indent="0">
              <a:buNone/>
              <a:defRPr sz="1970"/>
            </a:lvl4pPr>
            <a:lvl5pPr marL="3600450" indent="0">
              <a:buNone/>
              <a:defRPr sz="1970"/>
            </a:lvl5pPr>
            <a:lvl6pPr marL="4500245" indent="0">
              <a:buNone/>
              <a:defRPr sz="1970"/>
            </a:lvl6pPr>
            <a:lvl7pPr marL="5400040" indent="0">
              <a:buNone/>
              <a:defRPr sz="1970"/>
            </a:lvl7pPr>
            <a:lvl8pPr marL="6300470" indent="0">
              <a:buNone/>
              <a:defRPr sz="1970"/>
            </a:lvl8pPr>
            <a:lvl9pPr marL="7200265" indent="0">
              <a:buNone/>
              <a:defRPr sz="1970"/>
            </a:lvl9pPr>
          </a:lstStyle>
          <a:p>
            <a:pPr lvl="0"/>
            <a:r>
              <a:rPr lang="es-ES"/>
              <a:t>Haga clic para modificar los estilos de texto del patrón</a:t>
            </a:r>
            <a:endParaRPr lang="es-E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37546" y="814604"/>
            <a:ext cx="15525572" cy="29573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37546" y="4073003"/>
            <a:ext cx="15525572" cy="97079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  <a:endParaRPr lang="es-ES"/>
          </a:p>
          <a:p>
            <a:pPr lvl="1"/>
            <a:r>
              <a:rPr lang="es-ES"/>
              <a:t>Segundo nivel</a:t>
            </a:r>
            <a:endParaRPr lang="es-ES"/>
          </a:p>
          <a:p>
            <a:pPr lvl="2"/>
            <a:r>
              <a:rPr lang="es-ES"/>
              <a:t>Tercer nivel</a:t>
            </a:r>
            <a:endParaRPr lang="es-ES"/>
          </a:p>
          <a:p>
            <a:pPr lvl="3"/>
            <a:r>
              <a:rPr lang="es-ES"/>
              <a:t>Cuarto nivel</a:t>
            </a:r>
            <a:endParaRPr lang="es-ES"/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37546" y="14181138"/>
            <a:ext cx="4050149" cy="8146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3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962720" y="14181138"/>
            <a:ext cx="6075224" cy="8146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3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712968" y="14181138"/>
            <a:ext cx="4050149" cy="8146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3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1800225" rtl="0" eaLnBrk="1" latinLnBrk="0" hangingPunct="1">
        <a:lnSpc>
          <a:spcPct val="90000"/>
        </a:lnSpc>
        <a:spcBef>
          <a:spcPct val="0"/>
        </a:spcBef>
        <a:buNone/>
        <a:defRPr sz="866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0215" indent="-450215" algn="l" defTabSz="1800225" rtl="0" eaLnBrk="1" latinLnBrk="0" hangingPunct="1">
        <a:lnSpc>
          <a:spcPct val="90000"/>
        </a:lnSpc>
        <a:spcBef>
          <a:spcPts val="1970"/>
        </a:spcBef>
        <a:buFont typeface="Arial" panose="020B0604020202020204" pitchFamily="34" charset="0"/>
        <a:buChar char="•"/>
        <a:defRPr sz="5510" kern="1200">
          <a:solidFill>
            <a:schemeClr val="tx1"/>
          </a:solidFill>
          <a:latin typeface="+mn-lt"/>
          <a:ea typeface="+mn-ea"/>
          <a:cs typeface="+mn-cs"/>
        </a:defRPr>
      </a:lvl1pPr>
      <a:lvl2pPr marL="1350010" indent="-450215" algn="l" defTabSz="1800225" rtl="0" eaLnBrk="1" latinLnBrk="0" hangingPunct="1">
        <a:lnSpc>
          <a:spcPct val="90000"/>
        </a:lnSpc>
        <a:spcBef>
          <a:spcPts val="985"/>
        </a:spcBef>
        <a:buFont typeface="Arial" panose="020B0604020202020204" pitchFamily="34" charset="0"/>
        <a:buChar char="•"/>
        <a:defRPr sz="4725" kern="1200">
          <a:solidFill>
            <a:schemeClr val="tx1"/>
          </a:solidFill>
          <a:latin typeface="+mn-lt"/>
          <a:ea typeface="+mn-ea"/>
          <a:cs typeface="+mn-cs"/>
        </a:defRPr>
      </a:lvl2pPr>
      <a:lvl3pPr marL="2249805" indent="-450215" algn="l" defTabSz="1800225" rtl="0" eaLnBrk="1" latinLnBrk="0" hangingPunct="1">
        <a:lnSpc>
          <a:spcPct val="90000"/>
        </a:lnSpc>
        <a:spcBef>
          <a:spcPts val="985"/>
        </a:spcBef>
        <a:buFont typeface="Arial" panose="020B0604020202020204" pitchFamily="34" charset="0"/>
        <a:buChar char="•"/>
        <a:defRPr sz="3935" kern="1200">
          <a:solidFill>
            <a:schemeClr val="tx1"/>
          </a:solidFill>
          <a:latin typeface="+mn-lt"/>
          <a:ea typeface="+mn-ea"/>
          <a:cs typeface="+mn-cs"/>
        </a:defRPr>
      </a:lvl3pPr>
      <a:lvl4pPr marL="3150235" indent="-450215" algn="l" defTabSz="1800225" rtl="0" eaLnBrk="1" latinLnBrk="0" hangingPunct="1">
        <a:lnSpc>
          <a:spcPct val="90000"/>
        </a:lnSpc>
        <a:spcBef>
          <a:spcPts val="985"/>
        </a:spcBef>
        <a:buFont typeface="Arial" panose="020B0604020202020204" pitchFamily="34" charset="0"/>
        <a:buChar char="•"/>
        <a:defRPr sz="3545" kern="1200">
          <a:solidFill>
            <a:schemeClr val="tx1"/>
          </a:solidFill>
          <a:latin typeface="+mn-lt"/>
          <a:ea typeface="+mn-ea"/>
          <a:cs typeface="+mn-cs"/>
        </a:defRPr>
      </a:lvl4pPr>
      <a:lvl5pPr marL="4050030" indent="-450215" algn="l" defTabSz="1800225" rtl="0" eaLnBrk="1" latinLnBrk="0" hangingPunct="1">
        <a:lnSpc>
          <a:spcPct val="90000"/>
        </a:lnSpc>
        <a:spcBef>
          <a:spcPts val="985"/>
        </a:spcBef>
        <a:buFont typeface="Arial" panose="020B0604020202020204" pitchFamily="34" charset="0"/>
        <a:buChar char="•"/>
        <a:defRPr sz="3545" kern="1200">
          <a:solidFill>
            <a:schemeClr val="tx1"/>
          </a:solidFill>
          <a:latin typeface="+mn-lt"/>
          <a:ea typeface="+mn-ea"/>
          <a:cs typeface="+mn-cs"/>
        </a:defRPr>
      </a:lvl5pPr>
      <a:lvl6pPr marL="4950460" indent="-450215" algn="l" defTabSz="1800225" rtl="0" eaLnBrk="1" latinLnBrk="0" hangingPunct="1">
        <a:lnSpc>
          <a:spcPct val="90000"/>
        </a:lnSpc>
        <a:spcBef>
          <a:spcPts val="985"/>
        </a:spcBef>
        <a:buFont typeface="Arial" panose="020B0604020202020204" pitchFamily="34" charset="0"/>
        <a:buChar char="•"/>
        <a:defRPr sz="3545" kern="1200">
          <a:solidFill>
            <a:schemeClr val="tx1"/>
          </a:solidFill>
          <a:latin typeface="+mn-lt"/>
          <a:ea typeface="+mn-ea"/>
          <a:cs typeface="+mn-cs"/>
        </a:defRPr>
      </a:lvl6pPr>
      <a:lvl7pPr marL="5850255" indent="-450215" algn="l" defTabSz="1800225" rtl="0" eaLnBrk="1" latinLnBrk="0" hangingPunct="1">
        <a:lnSpc>
          <a:spcPct val="90000"/>
        </a:lnSpc>
        <a:spcBef>
          <a:spcPts val="985"/>
        </a:spcBef>
        <a:buFont typeface="Arial" panose="020B0604020202020204" pitchFamily="34" charset="0"/>
        <a:buChar char="•"/>
        <a:defRPr sz="3545" kern="1200">
          <a:solidFill>
            <a:schemeClr val="tx1"/>
          </a:solidFill>
          <a:latin typeface="+mn-lt"/>
          <a:ea typeface="+mn-ea"/>
          <a:cs typeface="+mn-cs"/>
        </a:defRPr>
      </a:lvl7pPr>
      <a:lvl8pPr marL="6750050" indent="-450215" algn="l" defTabSz="1800225" rtl="0" eaLnBrk="1" latinLnBrk="0" hangingPunct="1">
        <a:lnSpc>
          <a:spcPct val="90000"/>
        </a:lnSpc>
        <a:spcBef>
          <a:spcPts val="985"/>
        </a:spcBef>
        <a:buFont typeface="Arial" panose="020B0604020202020204" pitchFamily="34" charset="0"/>
        <a:buChar char="•"/>
        <a:defRPr sz="3545" kern="1200">
          <a:solidFill>
            <a:schemeClr val="tx1"/>
          </a:solidFill>
          <a:latin typeface="+mn-lt"/>
          <a:ea typeface="+mn-ea"/>
          <a:cs typeface="+mn-cs"/>
        </a:defRPr>
      </a:lvl8pPr>
      <a:lvl9pPr marL="7650480" indent="-450215" algn="l" defTabSz="1800225" rtl="0" eaLnBrk="1" latinLnBrk="0" hangingPunct="1">
        <a:lnSpc>
          <a:spcPct val="90000"/>
        </a:lnSpc>
        <a:spcBef>
          <a:spcPts val="985"/>
        </a:spcBef>
        <a:buFont typeface="Arial" panose="020B0604020202020204" pitchFamily="34" charset="0"/>
        <a:buChar char="•"/>
        <a:defRPr sz="354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00225" rtl="0" eaLnBrk="1" latinLnBrk="0" hangingPunct="1">
        <a:defRPr sz="3545" kern="1200">
          <a:solidFill>
            <a:schemeClr val="tx1"/>
          </a:solidFill>
          <a:latin typeface="+mn-lt"/>
          <a:ea typeface="+mn-ea"/>
          <a:cs typeface="+mn-cs"/>
        </a:defRPr>
      </a:lvl1pPr>
      <a:lvl2pPr marL="899795" algn="l" defTabSz="1800225" rtl="0" eaLnBrk="1" latinLnBrk="0" hangingPunct="1">
        <a:defRPr sz="3545" kern="1200">
          <a:solidFill>
            <a:schemeClr val="tx1"/>
          </a:solidFill>
          <a:latin typeface="+mn-lt"/>
          <a:ea typeface="+mn-ea"/>
          <a:cs typeface="+mn-cs"/>
        </a:defRPr>
      </a:lvl2pPr>
      <a:lvl3pPr marL="1800225" algn="l" defTabSz="1800225" rtl="0" eaLnBrk="1" latinLnBrk="0" hangingPunct="1">
        <a:defRPr sz="3545" kern="1200">
          <a:solidFill>
            <a:schemeClr val="tx1"/>
          </a:solidFill>
          <a:latin typeface="+mn-lt"/>
          <a:ea typeface="+mn-ea"/>
          <a:cs typeface="+mn-cs"/>
        </a:defRPr>
      </a:lvl3pPr>
      <a:lvl4pPr marL="2700020" algn="l" defTabSz="1800225" rtl="0" eaLnBrk="1" latinLnBrk="0" hangingPunct="1">
        <a:defRPr sz="3545" kern="1200">
          <a:solidFill>
            <a:schemeClr val="tx1"/>
          </a:solidFill>
          <a:latin typeface="+mn-lt"/>
          <a:ea typeface="+mn-ea"/>
          <a:cs typeface="+mn-cs"/>
        </a:defRPr>
      </a:lvl4pPr>
      <a:lvl5pPr marL="3600450" algn="l" defTabSz="1800225" rtl="0" eaLnBrk="1" latinLnBrk="0" hangingPunct="1">
        <a:defRPr sz="3545" kern="1200">
          <a:solidFill>
            <a:schemeClr val="tx1"/>
          </a:solidFill>
          <a:latin typeface="+mn-lt"/>
          <a:ea typeface="+mn-ea"/>
          <a:cs typeface="+mn-cs"/>
        </a:defRPr>
      </a:lvl5pPr>
      <a:lvl6pPr marL="4500245" algn="l" defTabSz="1800225" rtl="0" eaLnBrk="1" latinLnBrk="0" hangingPunct="1">
        <a:defRPr sz="3545" kern="1200">
          <a:solidFill>
            <a:schemeClr val="tx1"/>
          </a:solidFill>
          <a:latin typeface="+mn-lt"/>
          <a:ea typeface="+mn-ea"/>
          <a:cs typeface="+mn-cs"/>
        </a:defRPr>
      </a:lvl6pPr>
      <a:lvl7pPr marL="5400040" algn="l" defTabSz="1800225" rtl="0" eaLnBrk="1" latinLnBrk="0" hangingPunct="1">
        <a:defRPr sz="3545" kern="1200">
          <a:solidFill>
            <a:schemeClr val="tx1"/>
          </a:solidFill>
          <a:latin typeface="+mn-lt"/>
          <a:ea typeface="+mn-ea"/>
          <a:cs typeface="+mn-cs"/>
        </a:defRPr>
      </a:lvl7pPr>
      <a:lvl8pPr marL="6300470" algn="l" defTabSz="1800225" rtl="0" eaLnBrk="1" latinLnBrk="0" hangingPunct="1">
        <a:defRPr sz="3545" kern="1200">
          <a:solidFill>
            <a:schemeClr val="tx1"/>
          </a:solidFill>
          <a:latin typeface="+mn-lt"/>
          <a:ea typeface="+mn-ea"/>
          <a:cs typeface="+mn-cs"/>
        </a:defRPr>
      </a:lvl8pPr>
      <a:lvl9pPr marL="7200265" algn="l" defTabSz="1800225" rtl="0" eaLnBrk="1" latinLnBrk="0" hangingPunct="1">
        <a:defRPr sz="354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jpeg"/><Relationship Id="rId8" Type="http://schemas.openxmlformats.org/officeDocument/2006/relationships/image" Target="../media/image7.png"/><Relationship Id="rId7" Type="http://schemas.openxmlformats.org/officeDocument/2006/relationships/image" Target="../media/image6.png"/><Relationship Id="rId6" Type="http://schemas.openxmlformats.org/officeDocument/2006/relationships/image" Target="../media/image5.png"/><Relationship Id="rId5" Type="http://schemas.openxmlformats.org/officeDocument/2006/relationships/image" Target="../media/image1.tiff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9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56.png"/><Relationship Id="rId6" Type="http://schemas.openxmlformats.org/officeDocument/2006/relationships/image" Target="../media/image55.png"/><Relationship Id="rId5" Type="http://schemas.microsoft.com/office/2007/relationships/hdphoto" Target="../media/image54.wdp"/><Relationship Id="rId4" Type="http://schemas.openxmlformats.org/officeDocument/2006/relationships/image" Target="../media/image53.png"/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56.png"/><Relationship Id="rId6" Type="http://schemas.openxmlformats.org/officeDocument/2006/relationships/image" Target="../media/image55.png"/><Relationship Id="rId5" Type="http://schemas.microsoft.com/office/2007/relationships/hdphoto" Target="../media/image54.wdp"/><Relationship Id="rId4" Type="http://schemas.openxmlformats.org/officeDocument/2006/relationships/image" Target="../media/image53.png"/><Relationship Id="rId3" Type="http://schemas.openxmlformats.org/officeDocument/2006/relationships/image" Target="../media/image52.png"/><Relationship Id="rId2" Type="http://schemas.openxmlformats.org/officeDocument/2006/relationships/image" Target="../media/image21.png"/><Relationship Id="rId1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1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image" Target="../media/image29.png"/><Relationship Id="rId8" Type="http://schemas.microsoft.com/office/2007/relationships/hdphoto" Target="../media/image28.wdp"/><Relationship Id="rId7" Type="http://schemas.openxmlformats.org/officeDocument/2006/relationships/image" Target="../media/image27.png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16.png"/><Relationship Id="rId3" Type="http://schemas.microsoft.com/office/2007/relationships/hdphoto" Target="../media/image59.wdp"/><Relationship Id="rId2" Type="http://schemas.openxmlformats.org/officeDocument/2006/relationships/image" Target="../media/image58.png"/><Relationship Id="rId13" Type="http://schemas.openxmlformats.org/officeDocument/2006/relationships/slideLayout" Target="../slideLayouts/slideLayout7.xml"/><Relationship Id="rId12" Type="http://schemas.openxmlformats.org/officeDocument/2006/relationships/image" Target="../media/image63.png"/><Relationship Id="rId11" Type="http://schemas.openxmlformats.org/officeDocument/2006/relationships/image" Target="../media/image62.png"/><Relationship Id="rId10" Type="http://schemas.openxmlformats.org/officeDocument/2006/relationships/image" Target="../media/image21.png"/><Relationship Id="rId1" Type="http://schemas.openxmlformats.org/officeDocument/2006/relationships/image" Target="../media/image57.png"/></Relationships>
</file>

<file path=ppt/slides/_rels/slide14.xml.rels><?xml version="1.0" encoding="UTF-8" standalone="yes"?>
<Relationships xmlns="http://schemas.openxmlformats.org/package/2006/relationships"><Relationship Id="rId9" Type="http://schemas.microsoft.com/office/2007/relationships/hdphoto" Target="../media/image28.wdp"/><Relationship Id="rId8" Type="http://schemas.openxmlformats.org/officeDocument/2006/relationships/image" Target="../media/image27.png"/><Relationship Id="rId7" Type="http://schemas.openxmlformats.org/officeDocument/2006/relationships/image" Target="../media/image61.png"/><Relationship Id="rId6" Type="http://schemas.openxmlformats.org/officeDocument/2006/relationships/image" Target="../media/image60.png"/><Relationship Id="rId5" Type="http://schemas.openxmlformats.org/officeDocument/2006/relationships/image" Target="../media/image21.png"/><Relationship Id="rId4" Type="http://schemas.openxmlformats.org/officeDocument/2006/relationships/image" Target="../media/image18.png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1" Type="http://schemas.openxmlformats.org/officeDocument/2006/relationships/slideLayout" Target="../slideLayouts/slideLayout7.xml"/><Relationship Id="rId10" Type="http://schemas.openxmlformats.org/officeDocument/2006/relationships/image" Target="../media/image29.png"/><Relationship Id="rId1" Type="http://schemas.openxmlformats.org/officeDocument/2006/relationships/image" Target="../media/image57.png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image" Target="../media/image70.png"/><Relationship Id="rId8" Type="http://schemas.openxmlformats.org/officeDocument/2006/relationships/image" Target="../media/image55.png"/><Relationship Id="rId7" Type="http://schemas.microsoft.com/office/2007/relationships/hdphoto" Target="../media/image69.wdp"/><Relationship Id="rId6" Type="http://schemas.openxmlformats.org/officeDocument/2006/relationships/image" Target="../media/image68.png"/><Relationship Id="rId5" Type="http://schemas.microsoft.com/office/2007/relationships/hdphoto" Target="../media/image67.wdp"/><Relationship Id="rId4" Type="http://schemas.openxmlformats.org/officeDocument/2006/relationships/image" Target="../media/image66.png"/><Relationship Id="rId31" Type="http://schemas.openxmlformats.org/officeDocument/2006/relationships/slideLayout" Target="../slideLayouts/slideLayout7.xml"/><Relationship Id="rId30" Type="http://schemas.openxmlformats.org/officeDocument/2006/relationships/image" Target="../media/image85.png"/><Relationship Id="rId3" Type="http://schemas.openxmlformats.org/officeDocument/2006/relationships/image" Target="../media/image65.png"/><Relationship Id="rId29" Type="http://schemas.openxmlformats.org/officeDocument/2006/relationships/image" Target="../media/image84.png"/><Relationship Id="rId28" Type="http://schemas.openxmlformats.org/officeDocument/2006/relationships/image" Target="../media/image83.png"/><Relationship Id="rId27" Type="http://schemas.openxmlformats.org/officeDocument/2006/relationships/image" Target="../media/image82.png"/><Relationship Id="rId26" Type="http://schemas.openxmlformats.org/officeDocument/2006/relationships/image" Target="../media/image81.png"/><Relationship Id="rId25" Type="http://schemas.openxmlformats.org/officeDocument/2006/relationships/image" Target="../media/image62.png"/><Relationship Id="rId24" Type="http://schemas.openxmlformats.org/officeDocument/2006/relationships/image" Target="../media/image80.png"/><Relationship Id="rId23" Type="http://schemas.openxmlformats.org/officeDocument/2006/relationships/image" Target="../media/image79.png"/><Relationship Id="rId22" Type="http://schemas.openxmlformats.org/officeDocument/2006/relationships/image" Target="../media/image29.png"/><Relationship Id="rId21" Type="http://schemas.microsoft.com/office/2007/relationships/hdphoto" Target="../media/image28.wdp"/><Relationship Id="rId20" Type="http://schemas.openxmlformats.org/officeDocument/2006/relationships/image" Target="../media/image27.png"/><Relationship Id="rId2" Type="http://schemas.openxmlformats.org/officeDocument/2006/relationships/image" Target="../media/image64.png"/><Relationship Id="rId19" Type="http://schemas.openxmlformats.org/officeDocument/2006/relationships/image" Target="../media/image78.png"/><Relationship Id="rId18" Type="http://schemas.openxmlformats.org/officeDocument/2006/relationships/image" Target="../media/image77.png"/><Relationship Id="rId17" Type="http://schemas.openxmlformats.org/officeDocument/2006/relationships/image" Target="../media/image76.png"/><Relationship Id="rId16" Type="http://schemas.microsoft.com/office/2007/relationships/hdphoto" Target="../media/image75.wdp"/><Relationship Id="rId15" Type="http://schemas.openxmlformats.org/officeDocument/2006/relationships/image" Target="../media/image74.png"/><Relationship Id="rId14" Type="http://schemas.openxmlformats.org/officeDocument/2006/relationships/image" Target="../media/image73.png"/><Relationship Id="rId13" Type="http://schemas.openxmlformats.org/officeDocument/2006/relationships/image" Target="../media/image18.png"/><Relationship Id="rId12" Type="http://schemas.openxmlformats.org/officeDocument/2006/relationships/image" Target="../media/image72.png"/><Relationship Id="rId11" Type="http://schemas.openxmlformats.org/officeDocument/2006/relationships/image" Target="../media/image16.png"/><Relationship Id="rId10" Type="http://schemas.microsoft.com/office/2007/relationships/hdphoto" Target="../media/image71.wdp"/><Relationship Id="rId1" Type="http://schemas.openxmlformats.org/officeDocument/2006/relationships/image" Target="../media/image57.png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image" Target="../media/image29.png"/><Relationship Id="rId8" Type="http://schemas.microsoft.com/office/2007/relationships/hdphoto" Target="../media/image28.wdp"/><Relationship Id="rId7" Type="http://schemas.openxmlformats.org/officeDocument/2006/relationships/image" Target="../media/image27.png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6" Type="http://schemas.openxmlformats.org/officeDocument/2006/relationships/slideLayout" Target="../slideLayouts/slideLayout2.xml"/><Relationship Id="rId15" Type="http://schemas.openxmlformats.org/officeDocument/2006/relationships/image" Target="../media/image21.png"/><Relationship Id="rId14" Type="http://schemas.openxmlformats.org/officeDocument/2006/relationships/image" Target="../media/image20.png"/><Relationship Id="rId13" Type="http://schemas.openxmlformats.org/officeDocument/2006/relationships/image" Target="../media/image19.png"/><Relationship Id="rId12" Type="http://schemas.openxmlformats.org/officeDocument/2006/relationships/image" Target="../media/image18.png"/><Relationship Id="rId11" Type="http://schemas.openxmlformats.org/officeDocument/2006/relationships/image" Target="../media/image17.png"/><Relationship Id="rId10" Type="http://schemas.openxmlformats.org/officeDocument/2006/relationships/image" Target="../media/image16.png"/><Relationship Id="rId1" Type="http://schemas.openxmlformats.org/officeDocument/2006/relationships/image" Target="../media/image86.png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image" Target="../media/image37.png"/><Relationship Id="rId8" Type="http://schemas.openxmlformats.org/officeDocument/2006/relationships/image" Target="../media/image36.png"/><Relationship Id="rId7" Type="http://schemas.openxmlformats.org/officeDocument/2006/relationships/image" Target="../media/image35.png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0.png"/><Relationship Id="rId3" Type="http://schemas.openxmlformats.org/officeDocument/2006/relationships/image" Target="../media/image13.png"/><Relationship Id="rId24" Type="http://schemas.openxmlformats.org/officeDocument/2006/relationships/slideLayout" Target="../slideLayouts/slideLayout2.xml"/><Relationship Id="rId23" Type="http://schemas.openxmlformats.org/officeDocument/2006/relationships/image" Target="../media/image50.png"/><Relationship Id="rId22" Type="http://schemas.openxmlformats.org/officeDocument/2006/relationships/image" Target="../media/image49.png"/><Relationship Id="rId21" Type="http://schemas.openxmlformats.org/officeDocument/2006/relationships/image" Target="../media/image48.png"/><Relationship Id="rId20" Type="http://schemas.openxmlformats.org/officeDocument/2006/relationships/image" Target="../media/image47.png"/><Relationship Id="rId2" Type="http://schemas.openxmlformats.org/officeDocument/2006/relationships/image" Target="../media/image12.png"/><Relationship Id="rId19" Type="http://schemas.openxmlformats.org/officeDocument/2006/relationships/image" Target="../media/image31.png"/><Relationship Id="rId18" Type="http://schemas.openxmlformats.org/officeDocument/2006/relationships/image" Target="../media/image32.png"/><Relationship Id="rId17" Type="http://schemas.openxmlformats.org/officeDocument/2006/relationships/image" Target="../media/image46.png"/><Relationship Id="rId16" Type="http://schemas.openxmlformats.org/officeDocument/2006/relationships/image" Target="../media/image45.png"/><Relationship Id="rId15" Type="http://schemas.openxmlformats.org/officeDocument/2006/relationships/image" Target="../media/image19.png"/><Relationship Id="rId14" Type="http://schemas.openxmlformats.org/officeDocument/2006/relationships/image" Target="../media/image18.png"/><Relationship Id="rId13" Type="http://schemas.openxmlformats.org/officeDocument/2006/relationships/image" Target="../media/image44.png"/><Relationship Id="rId12" Type="http://schemas.openxmlformats.org/officeDocument/2006/relationships/image" Target="../media/image43.png"/><Relationship Id="rId11" Type="http://schemas.openxmlformats.org/officeDocument/2006/relationships/image" Target="../media/image39.png"/><Relationship Id="rId10" Type="http://schemas.openxmlformats.org/officeDocument/2006/relationships/image" Target="../media/image38.png"/><Relationship Id="rId1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image" Target="../media/image37.png"/><Relationship Id="rId8" Type="http://schemas.openxmlformats.org/officeDocument/2006/relationships/image" Target="../media/image36.png"/><Relationship Id="rId7" Type="http://schemas.openxmlformats.org/officeDocument/2006/relationships/image" Target="../media/image35.png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0.png"/><Relationship Id="rId3" Type="http://schemas.openxmlformats.org/officeDocument/2006/relationships/image" Target="../media/image13.png"/><Relationship Id="rId24" Type="http://schemas.openxmlformats.org/officeDocument/2006/relationships/slideLayout" Target="../slideLayouts/slideLayout2.xml"/><Relationship Id="rId23" Type="http://schemas.openxmlformats.org/officeDocument/2006/relationships/image" Target="../media/image50.png"/><Relationship Id="rId22" Type="http://schemas.openxmlformats.org/officeDocument/2006/relationships/image" Target="../media/image49.png"/><Relationship Id="rId21" Type="http://schemas.openxmlformats.org/officeDocument/2006/relationships/image" Target="../media/image48.png"/><Relationship Id="rId20" Type="http://schemas.openxmlformats.org/officeDocument/2006/relationships/image" Target="../media/image47.png"/><Relationship Id="rId2" Type="http://schemas.openxmlformats.org/officeDocument/2006/relationships/image" Target="../media/image12.png"/><Relationship Id="rId19" Type="http://schemas.openxmlformats.org/officeDocument/2006/relationships/image" Target="../media/image32.png"/><Relationship Id="rId18" Type="http://schemas.openxmlformats.org/officeDocument/2006/relationships/image" Target="../media/image31.png"/><Relationship Id="rId17" Type="http://schemas.openxmlformats.org/officeDocument/2006/relationships/image" Target="../media/image46.png"/><Relationship Id="rId16" Type="http://schemas.openxmlformats.org/officeDocument/2006/relationships/image" Target="../media/image45.png"/><Relationship Id="rId15" Type="http://schemas.openxmlformats.org/officeDocument/2006/relationships/image" Target="../media/image19.png"/><Relationship Id="rId14" Type="http://schemas.openxmlformats.org/officeDocument/2006/relationships/image" Target="../media/image18.png"/><Relationship Id="rId13" Type="http://schemas.openxmlformats.org/officeDocument/2006/relationships/image" Target="../media/image44.png"/><Relationship Id="rId12" Type="http://schemas.openxmlformats.org/officeDocument/2006/relationships/image" Target="../media/image43.png"/><Relationship Id="rId11" Type="http://schemas.openxmlformats.org/officeDocument/2006/relationships/image" Target="../media/image39.png"/><Relationship Id="rId10" Type="http://schemas.openxmlformats.org/officeDocument/2006/relationships/image" Target="../media/image38.png"/><Relationship Id="rId1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9" Type="http://schemas.microsoft.com/office/2007/relationships/hdphoto" Target="../media/image95.wdp"/><Relationship Id="rId8" Type="http://schemas.openxmlformats.org/officeDocument/2006/relationships/image" Target="../media/image94.png"/><Relationship Id="rId7" Type="http://schemas.openxmlformats.org/officeDocument/2006/relationships/image" Target="../media/image93.png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87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13.png"/><Relationship Id="rId7" Type="http://schemas.openxmlformats.org/officeDocument/2006/relationships/image" Target="../media/image12.png"/><Relationship Id="rId6" Type="http://schemas.openxmlformats.org/officeDocument/2006/relationships/image" Target="../media/image8.jpe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image" Target="../media/image1.tiff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4.png"/><Relationship Id="rId8" Type="http://schemas.openxmlformats.org/officeDocument/2006/relationships/image" Target="../media/image103.png"/><Relationship Id="rId7" Type="http://schemas.microsoft.com/office/2007/relationships/hdphoto" Target="../media/image102.wdp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microsoft.com/office/2007/relationships/hdphoto" Target="../media/image99.wdp"/><Relationship Id="rId31" Type="http://schemas.openxmlformats.org/officeDocument/2006/relationships/slideLayout" Target="../slideLayouts/slideLayout2.xml"/><Relationship Id="rId30" Type="http://schemas.openxmlformats.org/officeDocument/2006/relationships/image" Target="../media/image90.png"/><Relationship Id="rId3" Type="http://schemas.openxmlformats.org/officeDocument/2006/relationships/image" Target="../media/image98.png"/><Relationship Id="rId29" Type="http://schemas.openxmlformats.org/officeDocument/2006/relationships/image" Target="../media/image119.png"/><Relationship Id="rId28" Type="http://schemas.microsoft.com/office/2007/relationships/hdphoto" Target="../media/image118.wdp"/><Relationship Id="rId27" Type="http://schemas.openxmlformats.org/officeDocument/2006/relationships/image" Target="../media/image117.png"/><Relationship Id="rId26" Type="http://schemas.microsoft.com/office/2007/relationships/hdphoto" Target="../media/image116.wdp"/><Relationship Id="rId25" Type="http://schemas.openxmlformats.org/officeDocument/2006/relationships/image" Target="../media/image115.png"/><Relationship Id="rId24" Type="http://schemas.microsoft.com/office/2007/relationships/hdphoto" Target="../media/image114.wdp"/><Relationship Id="rId23" Type="http://schemas.openxmlformats.org/officeDocument/2006/relationships/image" Target="../media/image113.png"/><Relationship Id="rId22" Type="http://schemas.microsoft.com/office/2007/relationships/hdphoto" Target="../media/image112.wdp"/><Relationship Id="rId21" Type="http://schemas.openxmlformats.org/officeDocument/2006/relationships/image" Target="../media/image111.png"/><Relationship Id="rId20" Type="http://schemas.openxmlformats.org/officeDocument/2006/relationships/image" Target="../media/image89.png"/><Relationship Id="rId2" Type="http://schemas.microsoft.com/office/2007/relationships/hdphoto" Target="../media/image97.wdp"/><Relationship Id="rId19" Type="http://schemas.microsoft.com/office/2007/relationships/hdphoto" Target="../media/image110.wdp"/><Relationship Id="rId18" Type="http://schemas.openxmlformats.org/officeDocument/2006/relationships/image" Target="../media/image109.png"/><Relationship Id="rId17" Type="http://schemas.microsoft.com/office/2007/relationships/hdphoto" Target="../media/image108.wdp"/><Relationship Id="rId16" Type="http://schemas.openxmlformats.org/officeDocument/2006/relationships/image" Target="../media/image107.png"/><Relationship Id="rId15" Type="http://schemas.openxmlformats.org/officeDocument/2006/relationships/image" Target="../media/image87.png"/><Relationship Id="rId14" Type="http://schemas.openxmlformats.org/officeDocument/2006/relationships/image" Target="../media/image106.jpeg"/><Relationship Id="rId13" Type="http://schemas.microsoft.com/office/2007/relationships/hdphoto" Target="../media/image95.wdp"/><Relationship Id="rId12" Type="http://schemas.openxmlformats.org/officeDocument/2006/relationships/image" Target="../media/image94.png"/><Relationship Id="rId11" Type="http://schemas.openxmlformats.org/officeDocument/2006/relationships/image" Target="../media/image93.png"/><Relationship Id="rId10" Type="http://schemas.openxmlformats.org/officeDocument/2006/relationships/image" Target="../media/image105.jpeg"/><Relationship Id="rId1" Type="http://schemas.openxmlformats.org/officeDocument/2006/relationships/image" Target="../media/image96.png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4.png"/><Relationship Id="rId8" Type="http://schemas.openxmlformats.org/officeDocument/2006/relationships/image" Target="../media/image103.png"/><Relationship Id="rId7" Type="http://schemas.microsoft.com/office/2007/relationships/hdphoto" Target="../media/image102.wdp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1" Type="http://schemas.openxmlformats.org/officeDocument/2006/relationships/notesSlide" Target="../notesSlides/notesSlide1.xml"/><Relationship Id="rId40" Type="http://schemas.openxmlformats.org/officeDocument/2006/relationships/slideLayout" Target="../slideLayouts/slideLayout2.xml"/><Relationship Id="rId4" Type="http://schemas.microsoft.com/office/2007/relationships/hdphoto" Target="../media/image99.wdp"/><Relationship Id="rId39" Type="http://schemas.openxmlformats.org/officeDocument/2006/relationships/image" Target="../media/image128.png"/><Relationship Id="rId38" Type="http://schemas.openxmlformats.org/officeDocument/2006/relationships/image" Target="../media/image127.png"/><Relationship Id="rId37" Type="http://schemas.openxmlformats.org/officeDocument/2006/relationships/image" Target="../media/image126.png"/><Relationship Id="rId36" Type="http://schemas.openxmlformats.org/officeDocument/2006/relationships/image" Target="../media/image125.png"/><Relationship Id="rId35" Type="http://schemas.openxmlformats.org/officeDocument/2006/relationships/image" Target="../media/image124.png"/><Relationship Id="rId34" Type="http://schemas.openxmlformats.org/officeDocument/2006/relationships/image" Target="../media/image123.png"/><Relationship Id="rId33" Type="http://schemas.openxmlformats.org/officeDocument/2006/relationships/image" Target="../media/image122.png"/><Relationship Id="rId32" Type="http://schemas.openxmlformats.org/officeDocument/2006/relationships/image" Target="../media/image121.png"/><Relationship Id="rId31" Type="http://schemas.openxmlformats.org/officeDocument/2006/relationships/image" Target="../media/image120.png"/><Relationship Id="rId30" Type="http://schemas.openxmlformats.org/officeDocument/2006/relationships/image" Target="../media/image90.png"/><Relationship Id="rId3" Type="http://schemas.openxmlformats.org/officeDocument/2006/relationships/image" Target="../media/image98.png"/><Relationship Id="rId29" Type="http://schemas.openxmlformats.org/officeDocument/2006/relationships/image" Target="../media/image119.png"/><Relationship Id="rId28" Type="http://schemas.microsoft.com/office/2007/relationships/hdphoto" Target="../media/image118.wdp"/><Relationship Id="rId27" Type="http://schemas.openxmlformats.org/officeDocument/2006/relationships/image" Target="../media/image117.png"/><Relationship Id="rId26" Type="http://schemas.microsoft.com/office/2007/relationships/hdphoto" Target="../media/image116.wdp"/><Relationship Id="rId25" Type="http://schemas.openxmlformats.org/officeDocument/2006/relationships/image" Target="../media/image115.png"/><Relationship Id="rId24" Type="http://schemas.microsoft.com/office/2007/relationships/hdphoto" Target="../media/image114.wdp"/><Relationship Id="rId23" Type="http://schemas.openxmlformats.org/officeDocument/2006/relationships/image" Target="../media/image113.png"/><Relationship Id="rId22" Type="http://schemas.microsoft.com/office/2007/relationships/hdphoto" Target="../media/image112.wdp"/><Relationship Id="rId21" Type="http://schemas.openxmlformats.org/officeDocument/2006/relationships/image" Target="../media/image111.png"/><Relationship Id="rId20" Type="http://schemas.openxmlformats.org/officeDocument/2006/relationships/image" Target="../media/image89.png"/><Relationship Id="rId2" Type="http://schemas.microsoft.com/office/2007/relationships/hdphoto" Target="../media/image97.wdp"/><Relationship Id="rId19" Type="http://schemas.microsoft.com/office/2007/relationships/hdphoto" Target="../media/image110.wdp"/><Relationship Id="rId18" Type="http://schemas.openxmlformats.org/officeDocument/2006/relationships/image" Target="../media/image109.png"/><Relationship Id="rId17" Type="http://schemas.microsoft.com/office/2007/relationships/hdphoto" Target="../media/image108.wdp"/><Relationship Id="rId16" Type="http://schemas.openxmlformats.org/officeDocument/2006/relationships/image" Target="../media/image107.png"/><Relationship Id="rId15" Type="http://schemas.openxmlformats.org/officeDocument/2006/relationships/image" Target="../media/image87.png"/><Relationship Id="rId14" Type="http://schemas.openxmlformats.org/officeDocument/2006/relationships/image" Target="../media/image106.jpeg"/><Relationship Id="rId13" Type="http://schemas.microsoft.com/office/2007/relationships/hdphoto" Target="../media/image95.wdp"/><Relationship Id="rId12" Type="http://schemas.openxmlformats.org/officeDocument/2006/relationships/image" Target="../media/image94.png"/><Relationship Id="rId11" Type="http://schemas.openxmlformats.org/officeDocument/2006/relationships/image" Target="../media/image93.png"/><Relationship Id="rId10" Type="http://schemas.openxmlformats.org/officeDocument/2006/relationships/image" Target="../media/image105.jpeg"/><Relationship Id="rId1" Type="http://schemas.openxmlformats.org/officeDocument/2006/relationships/image" Target="../media/image96.png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36.png"/><Relationship Id="rId8" Type="http://schemas.openxmlformats.org/officeDocument/2006/relationships/image" Target="../media/image135.png"/><Relationship Id="rId7" Type="http://schemas.openxmlformats.org/officeDocument/2006/relationships/image" Target="../media/image134.png"/><Relationship Id="rId6" Type="http://schemas.openxmlformats.org/officeDocument/2006/relationships/image" Target="../media/image133.png"/><Relationship Id="rId5" Type="http://schemas.openxmlformats.org/officeDocument/2006/relationships/image" Target="../media/image132.png"/><Relationship Id="rId4" Type="http://schemas.openxmlformats.org/officeDocument/2006/relationships/image" Target="../media/image131.png"/><Relationship Id="rId3" Type="http://schemas.openxmlformats.org/officeDocument/2006/relationships/image" Target="../media/image130.jpeg"/><Relationship Id="rId2" Type="http://schemas.openxmlformats.org/officeDocument/2006/relationships/image" Target="../media/image123.png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1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38.png"/><Relationship Id="rId1" Type="http://schemas.openxmlformats.org/officeDocument/2006/relationships/image" Target="../media/image13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38.png"/><Relationship Id="rId1" Type="http://schemas.openxmlformats.org/officeDocument/2006/relationships/image" Target="../media/image139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13.png"/><Relationship Id="rId7" Type="http://schemas.openxmlformats.org/officeDocument/2006/relationships/image" Target="../media/image12.png"/><Relationship Id="rId6" Type="http://schemas.openxmlformats.org/officeDocument/2006/relationships/image" Target="../media/image6.png"/><Relationship Id="rId5" Type="http://schemas.openxmlformats.org/officeDocument/2006/relationships/image" Target="../media/image1.png"/><Relationship Id="rId4" Type="http://schemas.openxmlformats.org/officeDocument/2006/relationships/image" Target="../media/image14.png"/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13.png"/><Relationship Id="rId7" Type="http://schemas.openxmlformats.org/officeDocument/2006/relationships/image" Target="../media/image12.png"/><Relationship Id="rId6" Type="http://schemas.openxmlformats.org/officeDocument/2006/relationships/image" Target="../media/image6.png"/><Relationship Id="rId5" Type="http://schemas.openxmlformats.org/officeDocument/2006/relationships/image" Target="../media/image1.png"/><Relationship Id="rId4" Type="http://schemas.openxmlformats.org/officeDocument/2006/relationships/image" Target="../media/image14.png"/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16.png"/><Relationship Id="rId8" Type="http://schemas.openxmlformats.org/officeDocument/2006/relationships/image" Target="../media/image29.png"/><Relationship Id="rId7" Type="http://schemas.microsoft.com/office/2007/relationships/hdphoto" Target="../media/image28.wdp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5" Type="http://schemas.openxmlformats.org/officeDocument/2006/relationships/slideLayout" Target="../slideLayouts/slideLayout2.xml"/><Relationship Id="rId14" Type="http://schemas.openxmlformats.org/officeDocument/2006/relationships/image" Target="../media/image21.png"/><Relationship Id="rId13" Type="http://schemas.openxmlformats.org/officeDocument/2006/relationships/image" Target="../media/image20.png"/><Relationship Id="rId12" Type="http://schemas.openxmlformats.org/officeDocument/2006/relationships/image" Target="../media/image19.png"/><Relationship Id="rId11" Type="http://schemas.openxmlformats.org/officeDocument/2006/relationships/image" Target="../media/image18.png"/><Relationship Id="rId10" Type="http://schemas.openxmlformats.org/officeDocument/2006/relationships/image" Target="../media/image17.png"/><Relationship Id="rId1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image" Target="../media/image35.png"/><Relationship Id="rId8" Type="http://schemas.openxmlformats.org/officeDocument/2006/relationships/image" Target="../media/image34.png"/><Relationship Id="rId7" Type="http://schemas.openxmlformats.org/officeDocument/2006/relationships/image" Target="../media/image33.png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3" Type="http://schemas.openxmlformats.org/officeDocument/2006/relationships/image" Target="../media/image13.png"/><Relationship Id="rId23" Type="http://schemas.openxmlformats.org/officeDocument/2006/relationships/slideLayout" Target="../slideLayouts/slideLayout2.xml"/><Relationship Id="rId22" Type="http://schemas.openxmlformats.org/officeDocument/2006/relationships/image" Target="../media/image46.png"/><Relationship Id="rId21" Type="http://schemas.openxmlformats.org/officeDocument/2006/relationships/image" Target="../media/image45.png"/><Relationship Id="rId20" Type="http://schemas.openxmlformats.org/officeDocument/2006/relationships/image" Target="../media/image19.png"/><Relationship Id="rId2" Type="http://schemas.openxmlformats.org/officeDocument/2006/relationships/image" Target="../media/image12.png"/><Relationship Id="rId19" Type="http://schemas.openxmlformats.org/officeDocument/2006/relationships/image" Target="../media/image18.png"/><Relationship Id="rId18" Type="http://schemas.openxmlformats.org/officeDocument/2006/relationships/image" Target="../media/image44.png"/><Relationship Id="rId17" Type="http://schemas.openxmlformats.org/officeDocument/2006/relationships/image" Target="../media/image43.png"/><Relationship Id="rId16" Type="http://schemas.openxmlformats.org/officeDocument/2006/relationships/image" Target="../media/image42.png"/><Relationship Id="rId15" Type="http://schemas.openxmlformats.org/officeDocument/2006/relationships/image" Target="../media/image41.png"/><Relationship Id="rId14" Type="http://schemas.openxmlformats.org/officeDocument/2006/relationships/image" Target="../media/image40.png"/><Relationship Id="rId13" Type="http://schemas.openxmlformats.org/officeDocument/2006/relationships/image" Target="../media/image39.png"/><Relationship Id="rId12" Type="http://schemas.openxmlformats.org/officeDocument/2006/relationships/image" Target="../media/image38.png"/><Relationship Id="rId11" Type="http://schemas.openxmlformats.org/officeDocument/2006/relationships/image" Target="../media/image37.png"/><Relationship Id="rId10" Type="http://schemas.openxmlformats.org/officeDocument/2006/relationships/image" Target="../media/image36.png"/><Relationship Id="rId1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image" Target="../media/image14.png"/><Relationship Id="rId8" Type="http://schemas.openxmlformats.org/officeDocument/2006/relationships/image" Target="../media/image6.png"/><Relationship Id="rId7" Type="http://schemas.openxmlformats.org/officeDocument/2006/relationships/image" Target="../media/image1.png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Relationship Id="rId3" Type="http://schemas.openxmlformats.org/officeDocument/2006/relationships/image" Target="../media/image47.png"/><Relationship Id="rId2" Type="http://schemas.openxmlformats.org/officeDocument/2006/relationships/image" Target="../media/image13.png"/><Relationship Id="rId13" Type="http://schemas.openxmlformats.org/officeDocument/2006/relationships/slideLayout" Target="../slideLayouts/slideLayout2.xml"/><Relationship Id="rId12" Type="http://schemas.openxmlformats.org/officeDocument/2006/relationships/image" Target="../media/image3.png"/><Relationship Id="rId11" Type="http://schemas.openxmlformats.org/officeDocument/2006/relationships/image" Target="../media/image2.png"/><Relationship Id="rId10" Type="http://schemas.openxmlformats.org/officeDocument/2006/relationships/image" Target="../media/image4.png"/><Relationship Id="rId1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Group 68"/>
          <p:cNvGrpSpPr/>
          <p:nvPr/>
        </p:nvGrpSpPr>
        <p:grpSpPr>
          <a:xfrm>
            <a:off x="2832997" y="4262994"/>
            <a:ext cx="12247527" cy="6813706"/>
            <a:chOff x="-115" y="24"/>
            <a:chExt cx="19287" cy="10730"/>
          </a:xfrm>
        </p:grpSpPr>
        <p:sp>
          <p:nvSpPr>
            <p:cNvPr id="47" name="Rectangle 46"/>
            <p:cNvSpPr/>
            <p:nvPr/>
          </p:nvSpPr>
          <p:spPr>
            <a:xfrm>
              <a:off x="14630" y="4359"/>
              <a:ext cx="4542" cy="4577"/>
            </a:xfrm>
            <a:prstGeom prst="rect">
              <a:avLst/>
            </a:prstGeom>
            <a:solidFill>
              <a:schemeClr val="accent1">
                <a:alpha val="23000"/>
              </a:schemeClr>
            </a:solidFill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4564" y="24"/>
              <a:ext cx="9957" cy="3744"/>
            </a:xfrm>
            <a:prstGeom prst="rect">
              <a:avLst/>
            </a:prstGeom>
            <a:solidFill>
              <a:schemeClr val="accent1">
                <a:alpha val="23000"/>
              </a:schemeClr>
            </a:solidFill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2119" y="4094"/>
              <a:ext cx="3994" cy="4841"/>
            </a:xfrm>
            <a:prstGeom prst="rect">
              <a:avLst/>
            </a:prstGeom>
            <a:solidFill>
              <a:schemeClr val="accent1">
                <a:alpha val="23000"/>
              </a:schemeClr>
            </a:solidFill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6456" y="3868"/>
              <a:ext cx="8065" cy="4042"/>
            </a:xfrm>
            <a:prstGeom prst="rect">
              <a:avLst/>
            </a:prstGeom>
            <a:solidFill>
              <a:schemeClr val="accent1">
                <a:alpha val="23000"/>
              </a:schemeClr>
            </a:solidFill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Striped Right Arrow 25"/>
            <p:cNvSpPr/>
            <p:nvPr/>
          </p:nvSpPr>
          <p:spPr>
            <a:xfrm>
              <a:off x="-115" y="5147"/>
              <a:ext cx="2235" cy="1822"/>
            </a:xfrm>
            <a:prstGeom prst="stripedRightArrow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570"/>
            </a:p>
          </p:txBody>
        </p:sp>
        <p:sp>
          <p:nvSpPr>
            <p:cNvPr id="20" name="Text Box 19"/>
            <p:cNvSpPr txBox="1"/>
            <p:nvPr/>
          </p:nvSpPr>
          <p:spPr>
            <a:xfrm>
              <a:off x="86" y="5609"/>
              <a:ext cx="1746" cy="8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en-US" sz="780"/>
                <a:t>Technologies for Interoperable multi-device media services</a:t>
              </a:r>
              <a:endParaRPr lang="en-US" altLang="en-US" sz="780"/>
            </a:p>
            <a:p>
              <a:pPr algn="ctr"/>
              <a:r>
                <a:rPr lang="en-US" altLang="en-US" sz="780"/>
                <a:t>(Mikel</a:t>
              </a:r>
              <a:r>
                <a:rPr lang="x-none" altLang="en-US" sz="780"/>
                <a:t>'s</a:t>
              </a:r>
              <a:r>
                <a:rPr lang="en-US" altLang="en-US" sz="780"/>
                <a:t> Thesis)</a:t>
              </a:r>
              <a:endParaRPr lang="en-US" altLang="en-US" sz="780"/>
            </a:p>
          </p:txBody>
        </p:sp>
        <p:sp>
          <p:nvSpPr>
            <p:cNvPr id="21" name="Text Box 20"/>
            <p:cNvSpPr txBox="1"/>
            <p:nvPr/>
          </p:nvSpPr>
          <p:spPr>
            <a:xfrm>
              <a:off x="2747" y="4486"/>
              <a:ext cx="2071" cy="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en-US" sz="1200" b="1"/>
                <a:t>DEPLOYMENT</a:t>
              </a:r>
              <a:endParaRPr lang="en-US" altLang="en-US" sz="1200" b="1"/>
            </a:p>
          </p:txBody>
        </p:sp>
        <p:sp>
          <p:nvSpPr>
            <p:cNvPr id="23" name="Text Box 22"/>
            <p:cNvSpPr txBox="1"/>
            <p:nvPr/>
          </p:nvSpPr>
          <p:spPr>
            <a:xfrm>
              <a:off x="2195" y="4840"/>
              <a:ext cx="4135" cy="3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en-US" sz="1050"/>
                <a:t>Broadcast-Internet Multi-device experience</a:t>
              </a:r>
              <a:endParaRPr lang="en-US" altLang="en-US" sz="1050"/>
            </a:p>
          </p:txBody>
        </p:sp>
        <p:sp>
          <p:nvSpPr>
            <p:cNvPr id="25" name="Text Box 24"/>
            <p:cNvSpPr txBox="1"/>
            <p:nvPr/>
          </p:nvSpPr>
          <p:spPr>
            <a:xfrm>
              <a:off x="-35" y="4802"/>
              <a:ext cx="1987" cy="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en-US" sz="1200" b="1"/>
                <a:t>Starting Point</a:t>
              </a:r>
              <a:endParaRPr lang="en-US" altLang="en-US" sz="1200" b="1"/>
            </a:p>
          </p:txBody>
        </p:sp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2341" y="7037"/>
              <a:ext cx="1236" cy="1595"/>
            </a:xfrm>
            <a:prstGeom prst="rect">
              <a:avLst/>
            </a:prstGeom>
            <a:ln>
              <a:solidFill>
                <a:schemeClr val="accent1"/>
              </a:solidFill>
            </a:ln>
            <a:effectLst/>
            <a:scene3d>
              <a:camera prst="orthographicFront">
                <a:rot lat="0" lon="0" rev="0"/>
              </a:camera>
              <a:lightRig rig="threePt" dir="t"/>
            </a:scene3d>
          </p:spPr>
        </p:pic>
        <p:sp>
          <p:nvSpPr>
            <p:cNvPr id="29" name="Text Box 28"/>
            <p:cNvSpPr txBox="1"/>
            <p:nvPr/>
          </p:nvSpPr>
          <p:spPr>
            <a:xfrm>
              <a:off x="3673" y="7090"/>
              <a:ext cx="1748" cy="16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en-US" sz="620"/>
                <a:t>Dominguez, A., Agirre, M., Flörez, J., Lafuente, A., Tamayo, I., &amp; Zorrilla, M. (2017). Deployment of a hybrid broadcast-Internet multi-device service for a live TV programme. IEEE Transactions on Broadcasting, 64(1), 153-163.</a:t>
              </a:r>
              <a:endParaRPr lang="en-US" altLang="en-US" sz="620"/>
            </a:p>
          </p:txBody>
        </p:sp>
        <p:sp>
          <p:nvSpPr>
            <p:cNvPr id="30" name="Text Box 29"/>
            <p:cNvSpPr txBox="1"/>
            <p:nvPr/>
          </p:nvSpPr>
          <p:spPr>
            <a:xfrm>
              <a:off x="2195" y="5147"/>
              <a:ext cx="764" cy="3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en-US" sz="1050"/>
                <a:t>Pilot</a:t>
              </a:r>
              <a:endParaRPr lang="en-US" altLang="en-US" sz="1050"/>
            </a:p>
          </p:txBody>
        </p:sp>
        <p:sp>
          <p:nvSpPr>
            <p:cNvPr id="52" name="Text Box 51"/>
            <p:cNvSpPr txBox="1"/>
            <p:nvPr/>
          </p:nvSpPr>
          <p:spPr>
            <a:xfrm>
              <a:off x="6329" y="943"/>
              <a:ext cx="1707" cy="13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20"/>
                <a:t>Dominguez, A., Tamayo, I., Zorrilla, M., Florez, J., &amp; Lafuente, A. (2018, June). Componentizing a Hybrid Broadcast-Internet Multi-Device Media Service. In 2018 IEEE International Symposium on Broadband Multimedia Systems and Broadcasting (BMSB) (pp. 1-6). IEEE.</a:t>
              </a:r>
              <a:endParaRPr lang="en-US" sz="520"/>
            </a:p>
          </p:txBody>
        </p:sp>
        <p:pic>
          <p:nvPicPr>
            <p:cNvPr id="53" name="Picture 5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284" y="786"/>
              <a:ext cx="1252" cy="1626"/>
            </a:xfrm>
            <a:prstGeom prst="rect">
              <a:avLst/>
            </a:prstGeom>
            <a:ln w="6350" cmpd="sng">
              <a:solidFill>
                <a:schemeClr val="accent1"/>
              </a:solidFill>
              <a:prstDash val="solid"/>
            </a:ln>
          </p:spPr>
        </p:pic>
        <p:sp>
          <p:nvSpPr>
            <p:cNvPr id="54" name="Text Box 53"/>
            <p:cNvSpPr txBox="1"/>
            <p:nvPr/>
          </p:nvSpPr>
          <p:spPr>
            <a:xfrm>
              <a:off x="9536" y="1006"/>
              <a:ext cx="1740" cy="14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20"/>
                <a:t>Dominguez, A., Florez, J., Lafuente, A., Masneri, S., Tamayo, I., &amp; Zorrilla, M. (2019, June). Methods for device characterisation in media services. In Proceedings of the 2019 ACM International Conference on Interactive Experiences for TV and Online Video (pp. 118-128). ACM.</a:t>
              </a:r>
              <a:endParaRPr lang="en-US" sz="520"/>
            </a:p>
          </p:txBody>
        </p:sp>
        <p:sp>
          <p:nvSpPr>
            <p:cNvPr id="55" name="Text Box 54"/>
            <p:cNvSpPr txBox="1"/>
            <p:nvPr/>
          </p:nvSpPr>
          <p:spPr>
            <a:xfrm>
              <a:off x="12818" y="1078"/>
              <a:ext cx="1703" cy="11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20"/>
                <a:t>Zorrilla, M., Tamayo, I., Martin, A., &amp; Dominguez, A. (2015, June). User interface adaptation for multi-device Web-based media applications. In 2015 IEEE International Symposium on Broadband Multimedia Systems and Broadcasting (pp. 1-7). IEEE.</a:t>
              </a:r>
              <a:endParaRPr lang="en-US" sz="520"/>
            </a:p>
          </p:txBody>
        </p:sp>
        <p:pic>
          <p:nvPicPr>
            <p:cNvPr id="56" name="Picture 55"/>
            <p:cNvPicPr>
              <a:picLocks noChangeAspect="1"/>
            </p:cNvPicPr>
            <p:nvPr/>
          </p:nvPicPr>
          <p:blipFill>
            <a:blip r:embed="rId3"/>
            <a:srcRect r="1752"/>
            <a:stretch>
              <a:fillRect/>
            </a:stretch>
          </p:blipFill>
          <p:spPr>
            <a:xfrm>
              <a:off x="5108" y="801"/>
              <a:ext cx="1221" cy="1595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pic>
          <p:nvPicPr>
            <p:cNvPr id="57" name="Picture 5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527" y="770"/>
              <a:ext cx="1291" cy="1673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pic>
          <p:nvPicPr>
            <p:cNvPr id="6" name="Picture 5" descr="Fig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119" y="5397"/>
              <a:ext cx="3920" cy="1435"/>
            </a:xfrm>
            <a:prstGeom prst="rect">
              <a:avLst/>
            </a:prstGeom>
          </p:spPr>
        </p:pic>
        <p:pic>
          <p:nvPicPr>
            <p:cNvPr id="65" name="Picture 6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914" y="4960"/>
              <a:ext cx="1246" cy="1603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sp>
          <p:nvSpPr>
            <p:cNvPr id="9" name="Text Box 8"/>
            <p:cNvSpPr txBox="1"/>
            <p:nvPr/>
          </p:nvSpPr>
          <p:spPr>
            <a:xfrm>
              <a:off x="3417" y="6699"/>
              <a:ext cx="336" cy="6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x-none" altLang="en-US">
                  <a:solidFill>
                    <a:schemeClr val="bg1"/>
                  </a:solidFill>
                </a:rPr>
                <a:t>1</a:t>
              </a:r>
              <a:endParaRPr lang="x-none" altLang="en-US">
                <a:solidFill>
                  <a:schemeClr val="bg1"/>
                </a:solidFill>
              </a:endParaRPr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3327" y="6699"/>
              <a:ext cx="516" cy="604"/>
              <a:chOff x="3480" y="5985"/>
              <a:chExt cx="516" cy="604"/>
            </a:xfrm>
          </p:grpSpPr>
          <p:sp>
            <p:nvSpPr>
              <p:cNvPr id="8" name="Oval 7"/>
              <p:cNvSpPr/>
              <p:nvPr/>
            </p:nvSpPr>
            <p:spPr>
              <a:xfrm>
                <a:off x="3480" y="6035"/>
                <a:ext cx="516" cy="48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Text Box 9"/>
              <p:cNvSpPr txBox="1"/>
              <p:nvPr/>
            </p:nvSpPr>
            <p:spPr>
              <a:xfrm>
                <a:off x="3570" y="5985"/>
                <a:ext cx="336" cy="6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x-none" altLang="en-US">
                    <a:solidFill>
                      <a:schemeClr val="bg1"/>
                    </a:solidFill>
                  </a:rPr>
                  <a:t>1</a:t>
                </a:r>
                <a:endParaRPr lang="x-none" altLang="en-US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6023" y="498"/>
              <a:ext cx="516" cy="604"/>
              <a:chOff x="3480" y="5985"/>
              <a:chExt cx="516" cy="604"/>
            </a:xfrm>
          </p:grpSpPr>
          <p:sp>
            <p:nvSpPr>
              <p:cNvPr id="13" name="Oval 12"/>
              <p:cNvSpPr/>
              <p:nvPr/>
            </p:nvSpPr>
            <p:spPr>
              <a:xfrm>
                <a:off x="3480" y="6035"/>
                <a:ext cx="516" cy="48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Text Box 13"/>
              <p:cNvSpPr txBox="1"/>
              <p:nvPr/>
            </p:nvSpPr>
            <p:spPr>
              <a:xfrm>
                <a:off x="3570" y="5985"/>
                <a:ext cx="336" cy="6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x-none" altLang="en-US">
                    <a:solidFill>
                      <a:schemeClr val="bg1"/>
                    </a:solidFill>
                  </a:rPr>
                  <a:t>2</a:t>
                </a:r>
                <a:endParaRPr lang="x-none" altLang="en-US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5" name="Group 14"/>
            <p:cNvGrpSpPr/>
            <p:nvPr/>
          </p:nvGrpSpPr>
          <p:grpSpPr>
            <a:xfrm>
              <a:off x="9315" y="548"/>
              <a:ext cx="516" cy="604"/>
              <a:chOff x="3480" y="5985"/>
              <a:chExt cx="516" cy="604"/>
            </a:xfrm>
          </p:grpSpPr>
          <p:sp>
            <p:nvSpPr>
              <p:cNvPr id="16" name="Oval 15"/>
              <p:cNvSpPr/>
              <p:nvPr/>
            </p:nvSpPr>
            <p:spPr>
              <a:xfrm>
                <a:off x="3480" y="6035"/>
                <a:ext cx="516" cy="48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Text Box 16"/>
              <p:cNvSpPr txBox="1"/>
              <p:nvPr/>
            </p:nvSpPr>
            <p:spPr>
              <a:xfrm>
                <a:off x="3570" y="5985"/>
                <a:ext cx="336" cy="6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x-none" altLang="en-US">
                    <a:solidFill>
                      <a:schemeClr val="bg1"/>
                    </a:solidFill>
                  </a:rPr>
                  <a:t>3</a:t>
                </a:r>
                <a:endParaRPr lang="x-none" altLang="en-US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8" name="Group 17"/>
            <p:cNvGrpSpPr/>
            <p:nvPr/>
          </p:nvGrpSpPr>
          <p:grpSpPr>
            <a:xfrm>
              <a:off x="12644" y="498"/>
              <a:ext cx="516" cy="604"/>
              <a:chOff x="3480" y="5985"/>
              <a:chExt cx="516" cy="604"/>
            </a:xfrm>
          </p:grpSpPr>
          <p:sp>
            <p:nvSpPr>
              <p:cNvPr id="19" name="Oval 18"/>
              <p:cNvSpPr/>
              <p:nvPr/>
            </p:nvSpPr>
            <p:spPr>
              <a:xfrm>
                <a:off x="3480" y="6035"/>
                <a:ext cx="516" cy="48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Text Box 21"/>
              <p:cNvSpPr txBox="1"/>
              <p:nvPr/>
            </p:nvSpPr>
            <p:spPr>
              <a:xfrm>
                <a:off x="3570" y="5985"/>
                <a:ext cx="336" cy="6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x-none" altLang="en-US">
                    <a:solidFill>
                      <a:schemeClr val="bg1"/>
                    </a:solidFill>
                  </a:rPr>
                  <a:t>4</a:t>
                </a:r>
                <a:endParaRPr lang="x-none" altLang="en-US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24" name="Group 23"/>
            <p:cNvGrpSpPr/>
            <p:nvPr/>
          </p:nvGrpSpPr>
          <p:grpSpPr>
            <a:xfrm>
              <a:off x="12923" y="4658"/>
              <a:ext cx="516" cy="604"/>
              <a:chOff x="3480" y="5985"/>
              <a:chExt cx="516" cy="604"/>
            </a:xfrm>
          </p:grpSpPr>
          <p:sp>
            <p:nvSpPr>
              <p:cNvPr id="31" name="Oval 30"/>
              <p:cNvSpPr/>
              <p:nvPr/>
            </p:nvSpPr>
            <p:spPr>
              <a:xfrm>
                <a:off x="3480" y="6035"/>
                <a:ext cx="516" cy="48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Text Box 31"/>
              <p:cNvSpPr txBox="1"/>
              <p:nvPr/>
            </p:nvSpPr>
            <p:spPr>
              <a:xfrm>
                <a:off x="3570" y="5985"/>
                <a:ext cx="336" cy="6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x-none" altLang="en-US">
                    <a:solidFill>
                      <a:schemeClr val="bg1"/>
                    </a:solidFill>
                  </a:rPr>
                  <a:t>5</a:t>
                </a:r>
                <a:endParaRPr lang="x-none" altLang="en-US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71" name="Picture 70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5479" y="6976"/>
              <a:ext cx="1194" cy="1629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grpSp>
          <p:nvGrpSpPr>
            <p:cNvPr id="33" name="Group 32"/>
            <p:cNvGrpSpPr/>
            <p:nvPr/>
          </p:nvGrpSpPr>
          <p:grpSpPr>
            <a:xfrm>
              <a:off x="16442" y="6699"/>
              <a:ext cx="516" cy="604"/>
              <a:chOff x="3480" y="5985"/>
              <a:chExt cx="516" cy="604"/>
            </a:xfrm>
          </p:grpSpPr>
          <p:sp>
            <p:nvSpPr>
              <p:cNvPr id="34" name="Oval 33"/>
              <p:cNvSpPr/>
              <p:nvPr/>
            </p:nvSpPr>
            <p:spPr>
              <a:xfrm>
                <a:off x="3480" y="6035"/>
                <a:ext cx="516" cy="48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Text Box 35"/>
              <p:cNvSpPr txBox="1"/>
              <p:nvPr/>
            </p:nvSpPr>
            <p:spPr>
              <a:xfrm>
                <a:off x="3570" y="5985"/>
                <a:ext cx="336" cy="6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x-none" altLang="en-US">
                    <a:solidFill>
                      <a:schemeClr val="bg1"/>
                    </a:solidFill>
                  </a:rPr>
                  <a:t>6</a:t>
                </a:r>
                <a:endParaRPr lang="x-none" altLang="en-US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72" name="Text Box 71"/>
            <p:cNvSpPr txBox="1"/>
            <p:nvPr/>
          </p:nvSpPr>
          <p:spPr>
            <a:xfrm>
              <a:off x="15952" y="4486"/>
              <a:ext cx="1898" cy="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en-US" sz="1200" b="1"/>
                <a:t>APPLICATIONS</a:t>
              </a:r>
              <a:endParaRPr lang="en-US" altLang="en-US" sz="1200" b="1"/>
            </a:p>
          </p:txBody>
        </p:sp>
        <p:sp>
          <p:nvSpPr>
            <p:cNvPr id="40" name="Text Box 39"/>
            <p:cNvSpPr txBox="1"/>
            <p:nvPr/>
          </p:nvSpPr>
          <p:spPr>
            <a:xfrm>
              <a:off x="14789" y="4960"/>
              <a:ext cx="4224" cy="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en-US" sz="1200"/>
                <a:t>Broadcast           Industry             Safety</a:t>
              </a:r>
              <a:endParaRPr lang="en-US" altLang="en-US" sz="1200"/>
            </a:p>
          </p:txBody>
        </p:sp>
        <p:sp>
          <p:nvSpPr>
            <p:cNvPr id="70" name="Text Box 69"/>
            <p:cNvSpPr txBox="1"/>
            <p:nvPr/>
          </p:nvSpPr>
          <p:spPr>
            <a:xfrm>
              <a:off x="16673" y="7229"/>
              <a:ext cx="1851" cy="13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20"/>
                <a:t>Posada, J., Zorrilla, M., Dominguez, A., Simoes, B., Eisert, P., Stricker, D., ... &amp; Guevara, M. (2018). Graphics and Media Technologies for Operators in Industry 4.0. IEEE computer graphics and applications, 38(5), 119-132.</a:t>
              </a:r>
              <a:endParaRPr lang="en-US" sz="620"/>
            </a:p>
          </p:txBody>
        </p:sp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8"/>
            <a:srcRect l="37824" t="30096"/>
            <a:stretch>
              <a:fillRect/>
            </a:stretch>
          </p:blipFill>
          <p:spPr>
            <a:xfrm>
              <a:off x="16922" y="5513"/>
              <a:ext cx="2186" cy="995"/>
            </a:xfrm>
            <a:prstGeom prst="rect">
              <a:avLst/>
            </a:prstGeom>
          </p:spPr>
        </p:pic>
        <p:pic>
          <p:nvPicPr>
            <p:cNvPr id="41" name="Picture 40" descr="Deployment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4701" y="5513"/>
              <a:ext cx="2122" cy="1007"/>
            </a:xfrm>
            <a:prstGeom prst="rect">
              <a:avLst/>
            </a:prstGeom>
          </p:spPr>
        </p:pic>
        <p:sp>
          <p:nvSpPr>
            <p:cNvPr id="62" name="Text Box 61"/>
            <p:cNvSpPr txBox="1"/>
            <p:nvPr/>
          </p:nvSpPr>
          <p:spPr>
            <a:xfrm>
              <a:off x="11527" y="3997"/>
              <a:ext cx="3102" cy="6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en-US" sz="1070" b="1"/>
                <a:t>MULTI DEVICE USER INTERFACE ADAPTATION</a:t>
              </a:r>
              <a:endParaRPr lang="en-US" altLang="en-US" sz="1070" b="1"/>
            </a:p>
          </p:txBody>
        </p:sp>
        <p:sp>
          <p:nvSpPr>
            <p:cNvPr id="66" name="Text Box 65"/>
            <p:cNvSpPr txBox="1"/>
            <p:nvPr/>
          </p:nvSpPr>
          <p:spPr>
            <a:xfrm>
              <a:off x="12032" y="6672"/>
              <a:ext cx="1038" cy="5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en-US" sz="870"/>
                <a:t>Submitted 2019</a:t>
              </a:r>
              <a:endParaRPr lang="en-US" altLang="en-US" sz="870"/>
            </a:p>
          </p:txBody>
        </p:sp>
        <p:sp>
          <p:nvSpPr>
            <p:cNvPr id="46" name="Text Box 45"/>
            <p:cNvSpPr txBox="1"/>
            <p:nvPr/>
          </p:nvSpPr>
          <p:spPr>
            <a:xfrm>
              <a:off x="4818" y="64"/>
              <a:ext cx="3678" cy="7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en-US" sz="1200" b="1"/>
                <a:t>UI ELEMENTS CHARACTERISATION</a:t>
              </a:r>
              <a:endParaRPr lang="en-US" altLang="en-US" sz="1200" b="1"/>
            </a:p>
          </p:txBody>
        </p:sp>
        <p:sp>
          <p:nvSpPr>
            <p:cNvPr id="48" name="Striped Right Arrow 47"/>
            <p:cNvSpPr/>
            <p:nvPr/>
          </p:nvSpPr>
          <p:spPr>
            <a:xfrm>
              <a:off x="5531" y="6299"/>
              <a:ext cx="1291" cy="1243"/>
            </a:xfrm>
            <a:prstGeom prst="stripedRightArrow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570"/>
            </a:p>
          </p:txBody>
        </p:sp>
        <p:sp>
          <p:nvSpPr>
            <p:cNvPr id="49" name="Text Box 48"/>
            <p:cNvSpPr txBox="1"/>
            <p:nvPr/>
          </p:nvSpPr>
          <p:spPr>
            <a:xfrm>
              <a:off x="5740" y="6611"/>
              <a:ext cx="1082" cy="6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en-US" sz="980"/>
                <a:t>Learned lesson</a:t>
              </a:r>
              <a:r>
                <a:rPr lang="x-none" altLang="en-US" sz="980"/>
                <a:t>s</a:t>
              </a:r>
              <a:endParaRPr lang="x-none" altLang="en-US" sz="980"/>
            </a:p>
          </p:txBody>
        </p:sp>
        <p:sp>
          <p:nvSpPr>
            <p:cNvPr id="50" name="Striped Right Arrow 49"/>
            <p:cNvSpPr/>
            <p:nvPr/>
          </p:nvSpPr>
          <p:spPr>
            <a:xfrm>
              <a:off x="13965" y="6508"/>
              <a:ext cx="1291" cy="1243"/>
            </a:xfrm>
            <a:prstGeom prst="stripedRightArrow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570"/>
            </a:p>
          </p:txBody>
        </p:sp>
        <p:sp>
          <p:nvSpPr>
            <p:cNvPr id="61" name="Text Box 60"/>
            <p:cNvSpPr txBox="1"/>
            <p:nvPr/>
          </p:nvSpPr>
          <p:spPr>
            <a:xfrm>
              <a:off x="14114" y="6898"/>
              <a:ext cx="1465" cy="3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x-none" sz="980"/>
                <a:t>Extensible</a:t>
              </a:r>
              <a:endParaRPr lang="x-none" sz="980"/>
            </a:p>
          </p:txBody>
        </p:sp>
        <p:sp>
          <p:nvSpPr>
            <p:cNvPr id="63" name="Striped Right Arrow 62"/>
            <p:cNvSpPr/>
            <p:nvPr/>
          </p:nvSpPr>
          <p:spPr>
            <a:xfrm rot="18180000">
              <a:off x="4822" y="3243"/>
              <a:ext cx="1291" cy="1243"/>
            </a:xfrm>
            <a:prstGeom prst="stripedRightArrow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570"/>
            </a:p>
          </p:txBody>
        </p:sp>
        <p:sp>
          <p:nvSpPr>
            <p:cNvPr id="64" name="Text Box 63"/>
            <p:cNvSpPr txBox="1"/>
            <p:nvPr/>
          </p:nvSpPr>
          <p:spPr>
            <a:xfrm rot="18180000">
              <a:off x="4957" y="3476"/>
              <a:ext cx="1082" cy="6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en-US" sz="980"/>
                <a:t>Learned lesson</a:t>
              </a:r>
              <a:r>
                <a:rPr lang="x-none" altLang="en-US" sz="980"/>
                <a:t>s</a:t>
              </a:r>
              <a:endParaRPr lang="x-none" altLang="en-US" sz="980"/>
            </a:p>
          </p:txBody>
        </p:sp>
        <p:sp>
          <p:nvSpPr>
            <p:cNvPr id="67" name="Rectangle 66"/>
            <p:cNvSpPr/>
            <p:nvPr/>
          </p:nvSpPr>
          <p:spPr>
            <a:xfrm>
              <a:off x="6457" y="8010"/>
              <a:ext cx="8065" cy="2744"/>
            </a:xfrm>
            <a:prstGeom prst="rect">
              <a:avLst/>
            </a:prstGeom>
            <a:solidFill>
              <a:schemeClr val="accent1">
                <a:alpha val="23000"/>
              </a:schemeClr>
            </a:solidFill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Text Box 67"/>
            <p:cNvSpPr txBox="1"/>
            <p:nvPr/>
          </p:nvSpPr>
          <p:spPr>
            <a:xfrm>
              <a:off x="11953" y="8134"/>
              <a:ext cx="1898" cy="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x-none" altLang="en-US" sz="1200" b="1"/>
                <a:t>FUTURE WORK</a:t>
              </a:r>
              <a:endParaRPr lang="x-none" altLang="en-US" sz="1200" b="1"/>
            </a:p>
          </p:txBody>
        </p:sp>
        <p:sp>
          <p:nvSpPr>
            <p:cNvPr id="76" name="Text Box 75"/>
            <p:cNvSpPr txBox="1"/>
            <p:nvPr/>
          </p:nvSpPr>
          <p:spPr>
            <a:xfrm>
              <a:off x="11651" y="8632"/>
              <a:ext cx="2788" cy="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en-US" sz="1070"/>
                <a:t>Context characterisation</a:t>
              </a:r>
              <a:endParaRPr lang="en-US" altLang="en-US" sz="1070"/>
            </a:p>
            <a:p>
              <a:pPr algn="ctr"/>
              <a:r>
                <a:rPr lang="en-US" altLang="en-US" sz="1070"/>
                <a:t>Automatic learning</a:t>
              </a:r>
              <a:endParaRPr lang="en-US" altLang="en-US" sz="1070"/>
            </a:p>
            <a:p>
              <a:pPr algn="ctr"/>
              <a:r>
                <a:rPr lang="en-US" altLang="en-US" sz="1070"/>
                <a:t>Other?</a:t>
              </a:r>
              <a:endParaRPr lang="en-US" altLang="en-US" sz="1070"/>
            </a:p>
          </p:txBody>
        </p:sp>
      </p:grpSp>
      <p:pic>
        <p:nvPicPr>
          <p:cNvPr id="2" name="Picture 1" descr="overview (1)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71720" y="5905777"/>
            <a:ext cx="3259529" cy="517028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Box 8"/>
          <p:cNvSpPr txBox="1"/>
          <p:nvPr/>
        </p:nvSpPr>
        <p:spPr>
          <a:xfrm>
            <a:off x="2653669" y="3139761"/>
            <a:ext cx="5393055" cy="3838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x-none" altLang="en-US"/>
              <a:t>Service migration from one device to another</a:t>
            </a:r>
            <a:endParaRPr lang="x-none" altLang="en-US"/>
          </a:p>
        </p:txBody>
      </p:sp>
      <p:sp>
        <p:nvSpPr>
          <p:cNvPr id="10" name="Text Box 9"/>
          <p:cNvSpPr txBox="1"/>
          <p:nvPr/>
        </p:nvSpPr>
        <p:spPr>
          <a:xfrm>
            <a:off x="2749554" y="4017331"/>
            <a:ext cx="53930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x-none" altLang="en-US" dirty="0"/>
              <a:t>Interacting with a service from different devices being used simultaneously</a:t>
            </a:r>
            <a:endParaRPr lang="x-none" altLang="en-US" dirty="0"/>
          </a:p>
        </p:txBody>
      </p:sp>
      <p:sp>
        <p:nvSpPr>
          <p:cNvPr id="11" name="Text Box 10"/>
          <p:cNvSpPr txBox="1"/>
          <p:nvPr/>
        </p:nvSpPr>
        <p:spPr>
          <a:xfrm>
            <a:off x="2653669" y="4847911"/>
            <a:ext cx="53930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x-none" altLang="en-US" dirty="0"/>
              <a:t>Remote synchronised experience sharing between users</a:t>
            </a:r>
            <a:endParaRPr lang="x-none" altLang="en-US" dirty="0"/>
          </a:p>
        </p:txBody>
      </p:sp>
      <p:sp>
        <p:nvSpPr>
          <p:cNvPr id="12" name="Text Box 11"/>
          <p:cNvSpPr txBox="1"/>
          <p:nvPr/>
        </p:nvSpPr>
        <p:spPr>
          <a:xfrm>
            <a:off x="2749554" y="5891216"/>
            <a:ext cx="53930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x-none" altLang="en-US" dirty="0"/>
              <a:t>Multi-user scenarios mixing personal and shared devices</a:t>
            </a:r>
            <a:endParaRPr lang="x-none" altLang="en-US" dirty="0"/>
          </a:p>
        </p:txBody>
      </p:sp>
      <p:grpSp>
        <p:nvGrpSpPr>
          <p:cNvPr id="71" name="Group 70"/>
          <p:cNvGrpSpPr/>
          <p:nvPr/>
        </p:nvGrpSpPr>
        <p:grpSpPr>
          <a:xfrm>
            <a:off x="2436495" y="7143432"/>
            <a:ext cx="3926840" cy="3456940"/>
            <a:chOff x="4773836" y="937613"/>
            <a:chExt cx="6474053" cy="6047155"/>
          </a:xfrm>
        </p:grpSpPr>
        <p:sp>
          <p:nvSpPr>
            <p:cNvPr id="74" name="Rounded Rectangle 22"/>
            <p:cNvSpPr/>
            <p:nvPr/>
          </p:nvSpPr>
          <p:spPr>
            <a:xfrm>
              <a:off x="4806695" y="3578859"/>
              <a:ext cx="5172075" cy="217141"/>
            </a:xfrm>
            <a:prstGeom prst="roundRect">
              <a:avLst/>
            </a:prstGeom>
            <a:solidFill>
              <a:srgbClr val="EAEAEA"/>
            </a:solidFill>
            <a:ln>
              <a:noFill/>
            </a:ln>
            <a:effectLst>
              <a:softEdge rad="381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2125"/>
            </a:p>
          </p:txBody>
        </p:sp>
        <p:grpSp>
          <p:nvGrpSpPr>
            <p:cNvPr id="75" name="Group 74"/>
            <p:cNvGrpSpPr/>
            <p:nvPr/>
          </p:nvGrpSpPr>
          <p:grpSpPr>
            <a:xfrm>
              <a:off x="4773836" y="937613"/>
              <a:ext cx="5172075" cy="2800350"/>
              <a:chOff x="4038601" y="1526856"/>
              <a:chExt cx="5172075" cy="2800350"/>
            </a:xfrm>
          </p:grpSpPr>
          <p:pic>
            <p:nvPicPr>
              <p:cNvPr id="106" name="Picture 105"/>
              <p:cNvPicPr>
                <a:picLocks noChangeAspect="1"/>
              </p:cNvPicPr>
              <p:nvPr/>
            </p:nvPicPr>
            <p:blipFill rotWithShape="1">
              <a:blip r:embed="rId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0266" t="21854" r="5433" b="20947"/>
              <a:stretch>
                <a:fillRect/>
              </a:stretch>
            </p:blipFill>
            <p:spPr>
              <a:xfrm>
                <a:off x="4038601" y="1526856"/>
                <a:ext cx="5172075" cy="2800350"/>
              </a:xfrm>
              <a:prstGeom prst="rect">
                <a:avLst/>
              </a:prstGeom>
            </p:spPr>
          </p:pic>
          <p:sp>
            <p:nvSpPr>
              <p:cNvPr id="107" name="Rectangle 106"/>
              <p:cNvSpPr/>
              <p:nvPr/>
            </p:nvSpPr>
            <p:spPr>
              <a:xfrm>
                <a:off x="4314825" y="4205289"/>
                <a:ext cx="193676" cy="57624"/>
              </a:xfrm>
              <a:prstGeom prst="rect">
                <a:avLst/>
              </a:prstGeom>
              <a:solidFill>
                <a:srgbClr val="324C5F"/>
              </a:solidFill>
              <a:ln>
                <a:noFill/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2125"/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4149724" y="3783805"/>
                <a:ext cx="894557" cy="461169"/>
              </a:xfrm>
              <a:prstGeom prst="rect">
                <a:avLst/>
              </a:prstGeom>
              <a:solidFill>
                <a:srgbClr val="46667E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2125"/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4241800" y="3794918"/>
                <a:ext cx="805656" cy="357982"/>
              </a:xfrm>
              <a:prstGeom prst="rect">
                <a:avLst/>
              </a:prstGeom>
              <a:solidFill>
                <a:srgbClr val="6392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2125"/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4411663" y="2528092"/>
                <a:ext cx="96838" cy="357982"/>
              </a:xfrm>
              <a:prstGeom prst="rect">
                <a:avLst/>
              </a:prstGeom>
              <a:solidFill>
                <a:srgbClr val="5FC5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2125"/>
              </a:p>
            </p:txBody>
          </p:sp>
          <p:sp>
            <p:nvSpPr>
              <p:cNvPr id="111" name="Rectangle 110"/>
              <p:cNvSpPr/>
              <p:nvPr/>
            </p:nvSpPr>
            <p:spPr>
              <a:xfrm>
                <a:off x="4104008" y="2475705"/>
                <a:ext cx="149699" cy="35798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2125"/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4330463" y="2554287"/>
                <a:ext cx="45719" cy="216000"/>
              </a:xfrm>
              <a:prstGeom prst="rect">
                <a:avLst/>
              </a:prstGeom>
              <a:solidFill>
                <a:srgbClr val="7A7A9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2125"/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4263232" y="2475705"/>
                <a:ext cx="80168" cy="357982"/>
              </a:xfrm>
              <a:prstGeom prst="rect">
                <a:avLst/>
              </a:prstGeom>
              <a:solidFill>
                <a:srgbClr val="5555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2125"/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4363244" y="2528092"/>
                <a:ext cx="45719" cy="357982"/>
              </a:xfrm>
              <a:prstGeom prst="rect">
                <a:avLst/>
              </a:prstGeom>
              <a:solidFill>
                <a:srgbClr val="34333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2125"/>
              </a:p>
            </p:txBody>
          </p:sp>
        </p:grpSp>
        <p:pic>
          <p:nvPicPr>
            <p:cNvPr id="94" name="Picture 9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779303" y="2869611"/>
              <a:ext cx="5468586" cy="4115157"/>
            </a:xfrm>
            <a:prstGeom prst="rect">
              <a:avLst/>
            </a:prstGeom>
          </p:spPr>
        </p:pic>
      </p:grpSp>
      <p:grpSp>
        <p:nvGrpSpPr>
          <p:cNvPr id="3" name="Grupo 2"/>
          <p:cNvGrpSpPr/>
          <p:nvPr/>
        </p:nvGrpSpPr>
        <p:grpSpPr>
          <a:xfrm>
            <a:off x="6657287" y="4825365"/>
            <a:ext cx="8906885" cy="6848161"/>
            <a:chOff x="4847533" y="2661599"/>
            <a:chExt cx="8906885" cy="6848161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3"/>
            <a:srcRect l="56431" t="4271" r="15091" b="54645"/>
            <a:stretch>
              <a:fillRect/>
            </a:stretch>
          </p:blipFill>
          <p:spPr>
            <a:xfrm>
              <a:off x="4847533" y="4372610"/>
              <a:ext cx="3445567" cy="5137150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889" b="29037" l="39242" r="55184">
                          <a14:foregroundMark x1="48049" y1="2222" x2="48049" y2="2222"/>
                          <a14:foregroundMark x1="55295" y1="9481" x2="55295" y2="9481"/>
                          <a14:foregroundMark x1="49387" y1="1185" x2="49387" y2="1185"/>
                          <a14:foregroundMark x1="44482" y1="24148" x2="44482" y2="24148"/>
                          <a14:foregroundMark x1="40245" y1="25481" x2="40245" y2="25481"/>
                          <a14:foregroundMark x1="44259" y1="27111" x2="44259" y2="27111"/>
                          <a14:foregroundMark x1="46934" y1="29037" x2="46934" y2="2903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554" r="43537" b="70707"/>
            <a:stretch>
              <a:fillRect/>
            </a:stretch>
          </p:blipFill>
          <p:spPr>
            <a:xfrm>
              <a:off x="6483722" y="4391025"/>
              <a:ext cx="960755" cy="105537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6"/>
            <a:srcRect b="7575"/>
            <a:stretch>
              <a:fillRect/>
            </a:stretch>
          </p:blipFill>
          <p:spPr>
            <a:xfrm>
              <a:off x="7279958" y="2661599"/>
              <a:ext cx="6474460" cy="2685415"/>
            </a:xfrm>
            <a:prstGeom prst="rect">
              <a:avLst/>
            </a:prstGeom>
            <a:scene3d>
              <a:camera prst="isometricOffAxis1Right"/>
              <a:lightRig rig="threePt" dir="t"/>
            </a:scene3d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2347" b="26376" l="57430" r="65169">
                          <a14:backgroundMark x1="63880" y1="22074" x2="63880" y2="22074"/>
                          <a14:backgroundMark x1="62876" y1="21778" x2="62876" y2="21778"/>
                          <a14:backgroundMark x1="64103" y1="21037" x2="64103" y2="21037"/>
                          <a14:backgroundMark x1="62876" y1="22074" x2="62876" y2="22074"/>
                          <a14:backgroundMark x1="62542" y1="23704" x2="62542" y2="23704"/>
                          <a14:backgroundMark x1="60312" y1="24444" x2="60312" y2="24444"/>
                          <a14:backgroundMark x1="60758" y1="23111" x2="60758" y2="2311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463" t="10593" r="33864" b="71870"/>
            <a:stretch>
              <a:fillRect/>
            </a:stretch>
          </p:blipFill>
          <p:spPr>
            <a:xfrm rot="1136750">
              <a:off x="7746653" y="5213474"/>
              <a:ext cx="546960" cy="78876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upo 19"/>
          <p:cNvGrpSpPr/>
          <p:nvPr/>
        </p:nvGrpSpPr>
        <p:grpSpPr>
          <a:xfrm>
            <a:off x="2323986" y="4016251"/>
            <a:ext cx="13412313" cy="5732219"/>
            <a:chOff x="514232" y="1852485"/>
            <a:chExt cx="13412313" cy="5732219"/>
          </a:xfrm>
        </p:grpSpPr>
        <p:sp>
          <p:nvSpPr>
            <p:cNvPr id="9" name="Text Box 8"/>
            <p:cNvSpPr txBox="1"/>
            <p:nvPr/>
          </p:nvSpPr>
          <p:spPr>
            <a:xfrm>
              <a:off x="2922578" y="1852485"/>
              <a:ext cx="980282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altLang="en-US" sz="3200" b="1" dirty="0"/>
                <a:t>a) </a:t>
              </a:r>
              <a:r>
                <a:rPr lang="x-none" altLang="en-US" sz="3200" b="1" dirty="0"/>
                <a:t>Service migration from one device to another</a:t>
              </a:r>
              <a:endParaRPr lang="x-none" altLang="en-US" sz="3200" b="1" dirty="0"/>
            </a:p>
          </p:txBody>
        </p:sp>
        <p:grpSp>
          <p:nvGrpSpPr>
            <p:cNvPr id="7" name="Grupo 6"/>
            <p:cNvGrpSpPr/>
            <p:nvPr/>
          </p:nvGrpSpPr>
          <p:grpSpPr>
            <a:xfrm>
              <a:off x="514232" y="3198679"/>
              <a:ext cx="13412313" cy="4386025"/>
              <a:chOff x="514232" y="3198679"/>
              <a:chExt cx="13412313" cy="4386025"/>
            </a:xfrm>
          </p:grpSpPr>
          <p:grpSp>
            <p:nvGrpSpPr>
              <p:cNvPr id="71" name="Group 70"/>
              <p:cNvGrpSpPr/>
              <p:nvPr/>
            </p:nvGrpSpPr>
            <p:grpSpPr>
              <a:xfrm>
                <a:off x="514232" y="3497284"/>
                <a:ext cx="4567621" cy="4083655"/>
                <a:chOff x="4773836" y="937613"/>
                <a:chExt cx="6474053" cy="6047155"/>
              </a:xfrm>
            </p:grpSpPr>
            <p:sp>
              <p:nvSpPr>
                <p:cNvPr id="74" name="Rounded Rectangle 22"/>
                <p:cNvSpPr/>
                <p:nvPr/>
              </p:nvSpPr>
              <p:spPr>
                <a:xfrm>
                  <a:off x="4806695" y="3578859"/>
                  <a:ext cx="5172075" cy="217141"/>
                </a:xfrm>
                <a:prstGeom prst="roundRect">
                  <a:avLst/>
                </a:prstGeom>
                <a:solidFill>
                  <a:srgbClr val="EAEAEA"/>
                </a:solidFill>
                <a:ln>
                  <a:noFill/>
                </a:ln>
                <a:effectLst>
                  <a:softEdge rad="3810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sz="2125"/>
                </a:p>
              </p:txBody>
            </p:sp>
            <p:grpSp>
              <p:nvGrpSpPr>
                <p:cNvPr id="75" name="Group 74"/>
                <p:cNvGrpSpPr/>
                <p:nvPr/>
              </p:nvGrpSpPr>
              <p:grpSpPr>
                <a:xfrm>
                  <a:off x="4773836" y="937613"/>
                  <a:ext cx="5172075" cy="2800350"/>
                  <a:chOff x="4038601" y="1526856"/>
                  <a:chExt cx="5172075" cy="2800350"/>
                </a:xfrm>
              </p:grpSpPr>
              <p:pic>
                <p:nvPicPr>
                  <p:cNvPr id="106" name="Picture 105"/>
                  <p:cNvPicPr>
                    <a:picLocks noChangeAspect="1"/>
                  </p:cNvPicPr>
                  <p:nvPr/>
                </p:nvPicPr>
                <p:blipFill rotWithShape="1">
                  <a:blip r:embed="rId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40266" t="21854" r="5433" b="20947"/>
                  <a:stretch>
                    <a:fillRect/>
                  </a:stretch>
                </p:blipFill>
                <p:spPr>
                  <a:xfrm>
                    <a:off x="4038601" y="1526856"/>
                    <a:ext cx="5172075" cy="2800350"/>
                  </a:xfrm>
                  <a:prstGeom prst="rect">
                    <a:avLst/>
                  </a:prstGeom>
                </p:spPr>
              </p:pic>
              <p:sp>
                <p:nvSpPr>
                  <p:cNvPr id="107" name="Rectangle 106"/>
                  <p:cNvSpPr/>
                  <p:nvPr/>
                </p:nvSpPr>
                <p:spPr>
                  <a:xfrm>
                    <a:off x="4314825" y="4205289"/>
                    <a:ext cx="193676" cy="57624"/>
                  </a:xfrm>
                  <a:prstGeom prst="rect">
                    <a:avLst/>
                  </a:prstGeom>
                  <a:solidFill>
                    <a:srgbClr val="324C5F"/>
                  </a:solidFill>
                  <a:ln>
                    <a:noFill/>
                  </a:ln>
                  <a:effectLst>
                    <a:softEdge rad="12700"/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sz="2125"/>
                  </a:p>
                </p:txBody>
              </p:sp>
              <p:sp>
                <p:nvSpPr>
                  <p:cNvPr id="108" name="Rectangle 107"/>
                  <p:cNvSpPr/>
                  <p:nvPr/>
                </p:nvSpPr>
                <p:spPr>
                  <a:xfrm>
                    <a:off x="4149724" y="3783805"/>
                    <a:ext cx="894557" cy="461169"/>
                  </a:xfrm>
                  <a:prstGeom prst="rect">
                    <a:avLst/>
                  </a:prstGeom>
                  <a:solidFill>
                    <a:srgbClr val="46667E"/>
                  </a:solidFill>
                  <a:ln>
                    <a:noFill/>
                  </a:ln>
                  <a:effectLst>
                    <a:softEdge rad="19050"/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sz="2125"/>
                  </a:p>
                </p:txBody>
              </p:sp>
              <p:sp>
                <p:nvSpPr>
                  <p:cNvPr id="109" name="Rectangle 108"/>
                  <p:cNvSpPr/>
                  <p:nvPr/>
                </p:nvSpPr>
                <p:spPr>
                  <a:xfrm>
                    <a:off x="4241800" y="3794918"/>
                    <a:ext cx="805656" cy="357982"/>
                  </a:xfrm>
                  <a:prstGeom prst="rect">
                    <a:avLst/>
                  </a:prstGeom>
                  <a:solidFill>
                    <a:srgbClr val="6392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sz="2125"/>
                  </a:p>
                </p:txBody>
              </p:sp>
              <p:sp>
                <p:nvSpPr>
                  <p:cNvPr id="110" name="Rectangle 109"/>
                  <p:cNvSpPr/>
                  <p:nvPr/>
                </p:nvSpPr>
                <p:spPr>
                  <a:xfrm>
                    <a:off x="4411663" y="2528092"/>
                    <a:ext cx="96838" cy="357982"/>
                  </a:xfrm>
                  <a:prstGeom prst="rect">
                    <a:avLst/>
                  </a:prstGeom>
                  <a:solidFill>
                    <a:srgbClr val="5FC5F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sz="2125"/>
                  </a:p>
                </p:txBody>
              </p:sp>
              <p:sp>
                <p:nvSpPr>
                  <p:cNvPr id="111" name="Rectangle 110"/>
                  <p:cNvSpPr/>
                  <p:nvPr/>
                </p:nvSpPr>
                <p:spPr>
                  <a:xfrm>
                    <a:off x="4104008" y="2475705"/>
                    <a:ext cx="149699" cy="357982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sz="2125"/>
                  </a:p>
                </p:txBody>
              </p:sp>
              <p:sp>
                <p:nvSpPr>
                  <p:cNvPr id="112" name="Rectangle 111"/>
                  <p:cNvSpPr/>
                  <p:nvPr/>
                </p:nvSpPr>
                <p:spPr>
                  <a:xfrm>
                    <a:off x="4330463" y="2554287"/>
                    <a:ext cx="45719" cy="216000"/>
                  </a:xfrm>
                  <a:prstGeom prst="rect">
                    <a:avLst/>
                  </a:prstGeom>
                  <a:solidFill>
                    <a:srgbClr val="7A7A9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sz="2125"/>
                  </a:p>
                </p:txBody>
              </p:sp>
              <p:sp>
                <p:nvSpPr>
                  <p:cNvPr id="113" name="Rectangle 112"/>
                  <p:cNvSpPr/>
                  <p:nvPr/>
                </p:nvSpPr>
                <p:spPr>
                  <a:xfrm>
                    <a:off x="4263232" y="2475705"/>
                    <a:ext cx="80168" cy="357982"/>
                  </a:xfrm>
                  <a:prstGeom prst="rect">
                    <a:avLst/>
                  </a:prstGeom>
                  <a:solidFill>
                    <a:srgbClr val="555566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sz="2125"/>
                  </a:p>
                </p:txBody>
              </p:sp>
              <p:sp>
                <p:nvSpPr>
                  <p:cNvPr id="114" name="Rectangle 113"/>
                  <p:cNvSpPr/>
                  <p:nvPr/>
                </p:nvSpPr>
                <p:spPr>
                  <a:xfrm>
                    <a:off x="4363244" y="2528092"/>
                    <a:ext cx="45719" cy="357982"/>
                  </a:xfrm>
                  <a:prstGeom prst="rect">
                    <a:avLst/>
                  </a:prstGeom>
                  <a:solidFill>
                    <a:srgbClr val="34333A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sz="2125"/>
                  </a:p>
                </p:txBody>
              </p:sp>
            </p:grpSp>
            <p:pic>
              <p:nvPicPr>
                <p:cNvPr id="94" name="Picture 93"/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5779303" y="2869611"/>
                  <a:ext cx="5468586" cy="4115157"/>
                </a:xfrm>
                <a:prstGeom prst="rect">
                  <a:avLst/>
                </a:prstGeom>
              </p:spPr>
            </p:pic>
          </p:grpSp>
          <p:grpSp>
            <p:nvGrpSpPr>
              <p:cNvPr id="3" name="Grupo 2"/>
              <p:cNvGrpSpPr/>
              <p:nvPr/>
            </p:nvGrpSpPr>
            <p:grpSpPr>
              <a:xfrm>
                <a:off x="7195227" y="3198679"/>
                <a:ext cx="6731318" cy="4386025"/>
                <a:chOff x="4847533" y="2661599"/>
                <a:chExt cx="8906885" cy="6846794"/>
              </a:xfrm>
            </p:grpSpPr>
            <p:pic>
              <p:nvPicPr>
                <p:cNvPr id="4" name="Picture 3"/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56431" t="4271" r="15091" b="54656"/>
                <a:stretch>
                  <a:fillRect/>
                </a:stretch>
              </p:blipFill>
              <p:spPr>
                <a:xfrm>
                  <a:off x="4847533" y="4372612"/>
                  <a:ext cx="3445567" cy="5135781"/>
                </a:xfrm>
                <a:prstGeom prst="rect">
                  <a:avLst/>
                </a:prstGeom>
              </p:spPr>
            </p:pic>
            <p:pic>
              <p:nvPicPr>
                <p:cNvPr id="13" name="Picture 12"/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ackgroundRemoval t="889" b="29037" l="39242" r="55184">
                              <a14:foregroundMark x1="48049" y1="2222" x2="48049" y2="2222"/>
                              <a14:foregroundMark x1="55295" y1="9481" x2="55295" y2="9481"/>
                              <a14:foregroundMark x1="49387" y1="1185" x2="49387" y2="1185"/>
                              <a14:foregroundMark x1="44482" y1="24148" x2="44482" y2="24148"/>
                              <a14:foregroundMark x1="40245" y1="25481" x2="40245" y2="25481"/>
                              <a14:foregroundMark x1="44259" y1="27111" x2="44259" y2="27111"/>
                              <a14:foregroundMark x1="46934" y1="29037" x2="46934" y2="29037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7554" r="43537" b="70707"/>
                <a:stretch>
                  <a:fillRect/>
                </a:stretch>
              </p:blipFill>
              <p:spPr>
                <a:xfrm>
                  <a:off x="6483722" y="4391025"/>
                  <a:ext cx="960755" cy="1055370"/>
                </a:xfrm>
                <a:prstGeom prst="rect">
                  <a:avLst/>
                </a:prstGeom>
              </p:spPr>
            </p:pic>
            <p:pic>
              <p:nvPicPr>
                <p:cNvPr id="6" name="Picture 5"/>
                <p:cNvPicPr>
                  <a:picLocks noChangeAspect="1"/>
                </p:cNvPicPr>
                <p:nvPr/>
              </p:nvPicPr>
              <p:blipFill>
                <a:blip r:embed="rId6"/>
                <a:srcRect b="7575"/>
                <a:stretch>
                  <a:fillRect/>
                </a:stretch>
              </p:blipFill>
              <p:spPr>
                <a:xfrm>
                  <a:off x="7279958" y="2661599"/>
                  <a:ext cx="6474460" cy="2685415"/>
                </a:xfrm>
                <a:prstGeom prst="rect">
                  <a:avLst/>
                </a:prstGeom>
                <a:scene3d>
                  <a:camera prst="isometricOffAxis1Right"/>
                  <a:lightRig rig="threePt" dir="t"/>
                </a:scene3d>
              </p:spPr>
            </p:pic>
            <p:pic>
              <p:nvPicPr>
                <p:cNvPr id="5" name="Picture 4"/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ackgroundRemoval t="12347" b="26376" l="57430" r="65169">
                              <a14:backgroundMark x1="63880" y1="22074" x2="63880" y2="22074"/>
                              <a14:backgroundMark x1="62876" y1="21778" x2="62876" y2="21778"/>
                              <a14:backgroundMark x1="64103" y1="21037" x2="64103" y2="21037"/>
                              <a14:backgroundMark x1="62876" y1="22074" x2="62876" y2="22074"/>
                              <a14:backgroundMark x1="62542" y1="23704" x2="62542" y2="23704"/>
                              <a14:backgroundMark x1="60312" y1="24444" x2="60312" y2="24444"/>
                              <a14:backgroundMark x1="60758" y1="23111" x2="60758" y2="23111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6463" t="10593" r="33864" b="71870"/>
                <a:stretch>
                  <a:fillRect/>
                </a:stretch>
              </p:blipFill>
              <p:spPr>
                <a:xfrm rot="1136750">
                  <a:off x="7746653" y="5213474"/>
                  <a:ext cx="546960" cy="788769"/>
                </a:xfrm>
                <a:prstGeom prst="rect">
                  <a:avLst/>
                </a:prstGeom>
              </p:spPr>
            </p:pic>
          </p:grpSp>
          <p:sp>
            <p:nvSpPr>
              <p:cNvPr id="2" name="Flecha: a la derecha con bandas 1"/>
              <p:cNvSpPr/>
              <p:nvPr/>
            </p:nvSpPr>
            <p:spPr>
              <a:xfrm>
                <a:off x="5588261" y="4801966"/>
                <a:ext cx="1830690" cy="1187492"/>
              </a:xfrm>
              <a:prstGeom prst="stripedRightArrow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12" name="Conector: curvado 11"/>
            <p:cNvCxnSpPr/>
            <p:nvPr/>
          </p:nvCxnSpPr>
          <p:spPr>
            <a:xfrm rot="16200000" flipH="1">
              <a:off x="1542367" y="4242360"/>
              <a:ext cx="1442131" cy="685215"/>
            </a:xfrm>
            <a:prstGeom prst="curvedConnector3">
              <a:avLst>
                <a:gd name="adj1" fmla="val 50000"/>
              </a:avLst>
            </a:prstGeom>
            <a:ln w="9525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upo 18"/>
          <p:cNvGrpSpPr/>
          <p:nvPr/>
        </p:nvGrpSpPr>
        <p:grpSpPr>
          <a:xfrm>
            <a:off x="2660650" y="3686709"/>
            <a:ext cx="6464300" cy="6493340"/>
            <a:chOff x="850900" y="1522947"/>
            <a:chExt cx="6464300" cy="6493340"/>
          </a:xfrm>
        </p:grpSpPr>
        <p:grpSp>
          <p:nvGrpSpPr>
            <p:cNvPr id="70" name="Grupo 69"/>
            <p:cNvGrpSpPr/>
            <p:nvPr/>
          </p:nvGrpSpPr>
          <p:grpSpPr>
            <a:xfrm>
              <a:off x="850900" y="2956512"/>
              <a:ext cx="5992303" cy="5059775"/>
              <a:chOff x="1538798" y="2956512"/>
              <a:chExt cx="5992303" cy="5059775"/>
            </a:xfrm>
          </p:grpSpPr>
          <p:sp>
            <p:nvSpPr>
              <p:cNvPr id="5" name="Rounded Rectangle 22"/>
              <p:cNvSpPr/>
              <p:nvPr/>
            </p:nvSpPr>
            <p:spPr>
              <a:xfrm>
                <a:off x="1563692" y="4966729"/>
                <a:ext cx="3918478" cy="165263"/>
              </a:xfrm>
              <a:prstGeom prst="roundRect">
                <a:avLst/>
              </a:prstGeom>
              <a:solidFill>
                <a:srgbClr val="EAEAEA"/>
              </a:solidFill>
              <a:ln>
                <a:noFill/>
              </a:ln>
              <a:effectLst>
                <a:softEdge rad="381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2125"/>
              </a:p>
            </p:txBody>
          </p:sp>
          <p:grpSp>
            <p:nvGrpSpPr>
              <p:cNvPr id="6" name="Group 74"/>
              <p:cNvGrpSpPr/>
              <p:nvPr/>
            </p:nvGrpSpPr>
            <p:grpSpPr>
              <a:xfrm>
                <a:off x="1538798" y="2956512"/>
                <a:ext cx="3918478" cy="2131309"/>
                <a:chOff x="4038601" y="1526856"/>
                <a:chExt cx="5172075" cy="2800350"/>
              </a:xfrm>
            </p:grpSpPr>
            <p:pic>
              <p:nvPicPr>
                <p:cNvPr id="37" name="Picture 105"/>
                <p:cNvPicPr>
                  <a:picLocks noChangeAspect="1"/>
                </p:cNvPicPr>
                <p:nvPr/>
              </p:nvPicPr>
              <p:blipFill rotWithShape="1">
                <a:blip r:embed="rId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0266" t="21854" r="5433" b="20947"/>
                <a:stretch>
                  <a:fillRect/>
                </a:stretch>
              </p:blipFill>
              <p:spPr>
                <a:xfrm>
                  <a:off x="4038601" y="1526856"/>
                  <a:ext cx="5172075" cy="2800350"/>
                </a:xfrm>
                <a:prstGeom prst="rect">
                  <a:avLst/>
                </a:prstGeom>
              </p:spPr>
            </p:pic>
            <p:sp>
              <p:nvSpPr>
                <p:cNvPr id="38" name="Rectangle 106"/>
                <p:cNvSpPr/>
                <p:nvPr/>
              </p:nvSpPr>
              <p:spPr>
                <a:xfrm>
                  <a:off x="4314825" y="4205289"/>
                  <a:ext cx="193676" cy="57624"/>
                </a:xfrm>
                <a:prstGeom prst="rect">
                  <a:avLst/>
                </a:prstGeom>
                <a:solidFill>
                  <a:srgbClr val="324C5F"/>
                </a:solidFill>
                <a:ln>
                  <a:noFill/>
                </a:ln>
                <a:effectLst>
                  <a:softEdge rad="1270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sz="2125"/>
                </a:p>
              </p:txBody>
            </p:sp>
            <p:sp>
              <p:nvSpPr>
                <p:cNvPr id="39" name="Rectangle 107"/>
                <p:cNvSpPr/>
                <p:nvPr/>
              </p:nvSpPr>
              <p:spPr>
                <a:xfrm>
                  <a:off x="4149724" y="3783805"/>
                  <a:ext cx="894557" cy="461169"/>
                </a:xfrm>
                <a:prstGeom prst="rect">
                  <a:avLst/>
                </a:prstGeom>
                <a:solidFill>
                  <a:srgbClr val="46667E"/>
                </a:solidFill>
                <a:ln>
                  <a:noFill/>
                </a:ln>
                <a:effectLst>
                  <a:softEdge rad="1905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sz="2125"/>
                </a:p>
              </p:txBody>
            </p:sp>
            <p:sp>
              <p:nvSpPr>
                <p:cNvPr id="40" name="Rectangle 108"/>
                <p:cNvSpPr/>
                <p:nvPr/>
              </p:nvSpPr>
              <p:spPr>
                <a:xfrm>
                  <a:off x="4241800" y="3794918"/>
                  <a:ext cx="805656" cy="357982"/>
                </a:xfrm>
                <a:prstGeom prst="rect">
                  <a:avLst/>
                </a:prstGeom>
                <a:solidFill>
                  <a:srgbClr val="6392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sz="2125"/>
                </a:p>
              </p:txBody>
            </p:sp>
            <p:sp>
              <p:nvSpPr>
                <p:cNvPr id="41" name="Rectangle 109"/>
                <p:cNvSpPr/>
                <p:nvPr/>
              </p:nvSpPr>
              <p:spPr>
                <a:xfrm>
                  <a:off x="4411663" y="2528092"/>
                  <a:ext cx="96838" cy="357982"/>
                </a:xfrm>
                <a:prstGeom prst="rect">
                  <a:avLst/>
                </a:prstGeom>
                <a:solidFill>
                  <a:srgbClr val="5FC5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sz="2125"/>
                </a:p>
              </p:txBody>
            </p:sp>
            <p:sp>
              <p:nvSpPr>
                <p:cNvPr id="42" name="Rectangle 110"/>
                <p:cNvSpPr/>
                <p:nvPr/>
              </p:nvSpPr>
              <p:spPr>
                <a:xfrm>
                  <a:off x="4104008" y="2475705"/>
                  <a:ext cx="149699" cy="35798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sz="2125"/>
                </a:p>
              </p:txBody>
            </p:sp>
            <p:sp>
              <p:nvSpPr>
                <p:cNvPr id="43" name="Rectangle 111"/>
                <p:cNvSpPr/>
                <p:nvPr/>
              </p:nvSpPr>
              <p:spPr>
                <a:xfrm>
                  <a:off x="4330463" y="2554287"/>
                  <a:ext cx="45719" cy="216000"/>
                </a:xfrm>
                <a:prstGeom prst="rect">
                  <a:avLst/>
                </a:prstGeom>
                <a:solidFill>
                  <a:srgbClr val="7A7A9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sz="2125"/>
                </a:p>
              </p:txBody>
            </p:sp>
            <p:sp>
              <p:nvSpPr>
                <p:cNvPr id="44" name="Rectangle 112"/>
                <p:cNvSpPr/>
                <p:nvPr/>
              </p:nvSpPr>
              <p:spPr>
                <a:xfrm>
                  <a:off x="4263232" y="2475705"/>
                  <a:ext cx="80168" cy="357982"/>
                </a:xfrm>
                <a:prstGeom prst="rect">
                  <a:avLst/>
                </a:prstGeom>
                <a:solidFill>
                  <a:srgbClr val="55556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sz="2125"/>
                </a:p>
              </p:txBody>
            </p:sp>
            <p:sp>
              <p:nvSpPr>
                <p:cNvPr id="45" name="Rectangle 113"/>
                <p:cNvSpPr/>
                <p:nvPr/>
              </p:nvSpPr>
              <p:spPr>
                <a:xfrm>
                  <a:off x="4363244" y="2528092"/>
                  <a:ext cx="45719" cy="357982"/>
                </a:xfrm>
                <a:prstGeom prst="rect">
                  <a:avLst/>
                </a:prstGeom>
                <a:solidFill>
                  <a:srgbClr val="34333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sz="2125"/>
                </a:p>
              </p:txBody>
            </p:sp>
          </p:grpSp>
          <p:grpSp>
            <p:nvGrpSpPr>
              <p:cNvPr id="7" name="Group 75"/>
              <p:cNvGrpSpPr/>
              <p:nvPr/>
            </p:nvGrpSpPr>
            <p:grpSpPr>
              <a:xfrm>
                <a:off x="1637140" y="4336551"/>
                <a:ext cx="3459338" cy="1787859"/>
                <a:chOff x="6549000" y="3253601"/>
                <a:chExt cx="4566048" cy="2349088"/>
              </a:xfrm>
            </p:grpSpPr>
            <p:sp>
              <p:nvSpPr>
                <p:cNvPr id="33" name="Rounded Rectangle 20"/>
                <p:cNvSpPr/>
                <p:nvPr/>
              </p:nvSpPr>
              <p:spPr>
                <a:xfrm>
                  <a:off x="6691813" y="5382218"/>
                  <a:ext cx="4280421" cy="220471"/>
                </a:xfrm>
                <a:prstGeom prst="roundRect">
                  <a:avLst/>
                </a:prstGeom>
                <a:solidFill>
                  <a:srgbClr val="EAEAEA"/>
                </a:solidFill>
                <a:ln>
                  <a:noFill/>
                </a:ln>
                <a:effectLst>
                  <a:softEdge rad="3810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sz="2125"/>
                </a:p>
              </p:txBody>
            </p:sp>
            <p:grpSp>
              <p:nvGrpSpPr>
                <p:cNvPr id="34" name="Group 102"/>
                <p:cNvGrpSpPr/>
                <p:nvPr/>
              </p:nvGrpSpPr>
              <p:grpSpPr>
                <a:xfrm>
                  <a:off x="6549000" y="3253601"/>
                  <a:ext cx="4566048" cy="2259180"/>
                  <a:chOff x="4979421" y="3257200"/>
                  <a:chExt cx="4566048" cy="2259180"/>
                </a:xfrm>
              </p:grpSpPr>
              <p:pic>
                <p:nvPicPr>
                  <p:cNvPr id="35" name="Picture 103"/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57255" t="55719" r="4690" b="5942"/>
                  <a:stretch>
                    <a:fillRect/>
                  </a:stretch>
                </p:blipFill>
                <p:spPr>
                  <a:xfrm flipH="1">
                    <a:off x="6520881" y="3257200"/>
                    <a:ext cx="2317029" cy="1515722"/>
                  </a:xfrm>
                  <a:prstGeom prst="rect">
                    <a:avLst/>
                  </a:prstGeom>
                </p:spPr>
              </p:pic>
              <p:pic>
                <p:nvPicPr>
                  <p:cNvPr id="36" name="Picture 2" descr="Resultado de imagen de table vector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b="56971"/>
                  <a:stretch>
                    <a:fillRect/>
                  </a:stretch>
                </p:blipFill>
                <p:spPr bwMode="auto">
                  <a:xfrm>
                    <a:off x="4979421" y="4396499"/>
                    <a:ext cx="4566048" cy="111988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</p:grpSp>
          <p:pic>
            <p:nvPicPr>
              <p:cNvPr id="25" name="Picture 93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3387980" y="4884296"/>
                <a:ext cx="4143121" cy="3131991"/>
              </a:xfrm>
              <a:prstGeom prst="rect">
                <a:avLst/>
              </a:prstGeom>
            </p:spPr>
          </p:pic>
        </p:grpSp>
        <p:sp>
          <p:nvSpPr>
            <p:cNvPr id="69" name="Text Box 9"/>
            <p:cNvSpPr txBox="1"/>
            <p:nvPr/>
          </p:nvSpPr>
          <p:spPr>
            <a:xfrm>
              <a:off x="850900" y="1522947"/>
              <a:ext cx="64643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altLang="en-US" sz="2800" b="1" dirty="0"/>
                <a:t>b) </a:t>
              </a:r>
              <a:r>
                <a:rPr lang="x-none" altLang="en-US" sz="2800" b="1" dirty="0"/>
                <a:t>Interacting with a service from different devices being used simultaneously</a:t>
              </a:r>
              <a:endParaRPr lang="x-none" altLang="en-US" sz="2800" b="1" dirty="0"/>
            </a:p>
          </p:txBody>
        </p:sp>
        <p:cxnSp>
          <p:nvCxnSpPr>
            <p:cNvPr id="3" name="Conector: curvado 2"/>
            <p:cNvCxnSpPr/>
            <p:nvPr/>
          </p:nvCxnSpPr>
          <p:spPr>
            <a:xfrm rot="16200000" flipH="1">
              <a:off x="2368488" y="3496247"/>
              <a:ext cx="2023881" cy="1621143"/>
            </a:xfrm>
            <a:prstGeom prst="curvedConnector3">
              <a:avLst>
                <a:gd name="adj1" fmla="val 24398"/>
              </a:avLst>
            </a:prstGeom>
            <a:ln w="92075">
              <a:solidFill>
                <a:srgbClr val="FFC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ector: curvado 25"/>
            <p:cNvCxnSpPr/>
            <p:nvPr/>
          </p:nvCxnSpPr>
          <p:spPr>
            <a:xfrm>
              <a:off x="2834658" y="4648201"/>
              <a:ext cx="1309121" cy="838199"/>
            </a:xfrm>
            <a:prstGeom prst="curvedConnector3">
              <a:avLst>
                <a:gd name="adj1" fmla="val 50000"/>
              </a:avLst>
            </a:prstGeom>
            <a:ln w="92075">
              <a:solidFill>
                <a:srgbClr val="FFC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ector: curvado 27"/>
            <p:cNvCxnSpPr/>
            <p:nvPr/>
          </p:nvCxnSpPr>
          <p:spPr>
            <a:xfrm rot="16200000" flipH="1">
              <a:off x="1465543" y="3687340"/>
              <a:ext cx="1412530" cy="1149887"/>
            </a:xfrm>
            <a:prstGeom prst="curvedConnector3">
              <a:avLst>
                <a:gd name="adj1" fmla="val 88841"/>
              </a:avLst>
            </a:prstGeom>
            <a:ln w="92075">
              <a:solidFill>
                <a:srgbClr val="FFC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" name="Grupo 89"/>
          <p:cNvGrpSpPr/>
          <p:nvPr/>
        </p:nvGrpSpPr>
        <p:grpSpPr>
          <a:xfrm>
            <a:off x="2183452" y="2569968"/>
            <a:ext cx="13792677" cy="10463343"/>
            <a:chOff x="373698" y="406202"/>
            <a:chExt cx="13792677" cy="10463343"/>
          </a:xfrm>
        </p:grpSpPr>
        <p:pic>
          <p:nvPicPr>
            <p:cNvPr id="94" name="Imagen 93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58924" y="4394474"/>
              <a:ext cx="6407451" cy="6437934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89" name="Imagen 88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3698" y="4431611"/>
              <a:ext cx="6407451" cy="6437934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7" name="Imagen 6" descr="Imagen que contiene espejo, espejo de mano, cd&#10;&#10;Descripción generada automáticamente"/>
            <p:cNvPicPr>
              <a:picLocks noChangeAspect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09816" y="1094091"/>
              <a:ext cx="3520440" cy="3292125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grpSp>
          <p:nvGrpSpPr>
            <p:cNvPr id="71" name="Grupo 70"/>
            <p:cNvGrpSpPr/>
            <p:nvPr/>
          </p:nvGrpSpPr>
          <p:grpSpPr>
            <a:xfrm>
              <a:off x="2847560" y="6093365"/>
              <a:ext cx="3738660" cy="2175129"/>
              <a:chOff x="5289087" y="2090325"/>
              <a:chExt cx="6139654" cy="3371706"/>
            </a:xfrm>
          </p:grpSpPr>
          <p:sp>
            <p:nvSpPr>
              <p:cNvPr id="5" name="Rounded Rectangle 22"/>
              <p:cNvSpPr/>
              <p:nvPr/>
            </p:nvSpPr>
            <p:spPr>
              <a:xfrm>
                <a:off x="5327847" y="5205895"/>
                <a:ext cx="6100894" cy="256136"/>
              </a:xfrm>
              <a:prstGeom prst="roundRect">
                <a:avLst/>
              </a:prstGeom>
              <a:solidFill>
                <a:srgbClr val="EAEAEA"/>
              </a:solidFill>
              <a:ln>
                <a:noFill/>
              </a:ln>
              <a:effectLst>
                <a:softEdge rad="381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2125"/>
              </a:p>
            </p:txBody>
          </p:sp>
          <p:grpSp>
            <p:nvGrpSpPr>
              <p:cNvPr id="6" name="Group 74"/>
              <p:cNvGrpSpPr/>
              <p:nvPr/>
            </p:nvGrpSpPr>
            <p:grpSpPr>
              <a:xfrm>
                <a:off x="5289087" y="2090325"/>
                <a:ext cx="6100894" cy="3303246"/>
                <a:chOff x="4038601" y="1526856"/>
                <a:chExt cx="5172075" cy="2800350"/>
              </a:xfrm>
            </p:grpSpPr>
            <p:pic>
              <p:nvPicPr>
                <p:cNvPr id="37" name="Picture 105"/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0266" t="21854" r="5433" b="20947"/>
                <a:stretch>
                  <a:fillRect/>
                </a:stretch>
              </p:blipFill>
              <p:spPr>
                <a:xfrm>
                  <a:off x="4038601" y="1526856"/>
                  <a:ext cx="5172075" cy="2800350"/>
                </a:xfrm>
                <a:prstGeom prst="rect">
                  <a:avLst/>
                </a:prstGeom>
              </p:spPr>
            </p:pic>
            <p:sp>
              <p:nvSpPr>
                <p:cNvPr id="38" name="Rectangle 106"/>
                <p:cNvSpPr/>
                <p:nvPr/>
              </p:nvSpPr>
              <p:spPr>
                <a:xfrm>
                  <a:off x="4314825" y="4205289"/>
                  <a:ext cx="193676" cy="57624"/>
                </a:xfrm>
                <a:prstGeom prst="rect">
                  <a:avLst/>
                </a:prstGeom>
                <a:solidFill>
                  <a:srgbClr val="324C5F"/>
                </a:solidFill>
                <a:ln>
                  <a:noFill/>
                </a:ln>
                <a:effectLst>
                  <a:softEdge rad="1270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sz="2125"/>
                </a:p>
              </p:txBody>
            </p:sp>
            <p:sp>
              <p:nvSpPr>
                <p:cNvPr id="39" name="Rectangle 107"/>
                <p:cNvSpPr/>
                <p:nvPr/>
              </p:nvSpPr>
              <p:spPr>
                <a:xfrm>
                  <a:off x="4149724" y="3783805"/>
                  <a:ext cx="894557" cy="461169"/>
                </a:xfrm>
                <a:prstGeom prst="rect">
                  <a:avLst/>
                </a:prstGeom>
                <a:solidFill>
                  <a:srgbClr val="46667E"/>
                </a:solidFill>
                <a:ln>
                  <a:noFill/>
                </a:ln>
                <a:effectLst>
                  <a:softEdge rad="1905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sz="2125"/>
                </a:p>
              </p:txBody>
            </p:sp>
            <p:sp>
              <p:nvSpPr>
                <p:cNvPr id="40" name="Rectangle 108"/>
                <p:cNvSpPr/>
                <p:nvPr/>
              </p:nvSpPr>
              <p:spPr>
                <a:xfrm>
                  <a:off x="4241800" y="3794918"/>
                  <a:ext cx="805656" cy="357982"/>
                </a:xfrm>
                <a:prstGeom prst="rect">
                  <a:avLst/>
                </a:prstGeom>
                <a:solidFill>
                  <a:srgbClr val="6392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sz="2125"/>
                </a:p>
              </p:txBody>
            </p:sp>
            <p:sp>
              <p:nvSpPr>
                <p:cNvPr id="41" name="Rectangle 109"/>
                <p:cNvSpPr/>
                <p:nvPr/>
              </p:nvSpPr>
              <p:spPr>
                <a:xfrm>
                  <a:off x="4411663" y="2528092"/>
                  <a:ext cx="96838" cy="357982"/>
                </a:xfrm>
                <a:prstGeom prst="rect">
                  <a:avLst/>
                </a:prstGeom>
                <a:solidFill>
                  <a:srgbClr val="5FC5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sz="2125"/>
                </a:p>
              </p:txBody>
            </p:sp>
            <p:sp>
              <p:nvSpPr>
                <p:cNvPr id="42" name="Rectangle 110"/>
                <p:cNvSpPr/>
                <p:nvPr/>
              </p:nvSpPr>
              <p:spPr>
                <a:xfrm>
                  <a:off x="4104008" y="2475705"/>
                  <a:ext cx="149699" cy="357982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sz="2125"/>
                </a:p>
              </p:txBody>
            </p:sp>
            <p:sp>
              <p:nvSpPr>
                <p:cNvPr id="43" name="Rectangle 111"/>
                <p:cNvSpPr/>
                <p:nvPr/>
              </p:nvSpPr>
              <p:spPr>
                <a:xfrm>
                  <a:off x="4330463" y="2554287"/>
                  <a:ext cx="45719" cy="216000"/>
                </a:xfrm>
                <a:prstGeom prst="rect">
                  <a:avLst/>
                </a:prstGeom>
                <a:solidFill>
                  <a:srgbClr val="7A7A9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sz="2125"/>
                </a:p>
              </p:txBody>
            </p:sp>
            <p:sp>
              <p:nvSpPr>
                <p:cNvPr id="44" name="Rectangle 112"/>
                <p:cNvSpPr/>
                <p:nvPr/>
              </p:nvSpPr>
              <p:spPr>
                <a:xfrm>
                  <a:off x="4263232" y="2475705"/>
                  <a:ext cx="80168" cy="357982"/>
                </a:xfrm>
                <a:prstGeom prst="rect">
                  <a:avLst/>
                </a:prstGeom>
                <a:solidFill>
                  <a:srgbClr val="55556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sz="2125"/>
                </a:p>
              </p:txBody>
            </p:sp>
            <p:sp>
              <p:nvSpPr>
                <p:cNvPr id="45" name="Rectangle 113"/>
                <p:cNvSpPr/>
                <p:nvPr/>
              </p:nvSpPr>
              <p:spPr>
                <a:xfrm>
                  <a:off x="4363244" y="2528092"/>
                  <a:ext cx="45719" cy="357982"/>
                </a:xfrm>
                <a:prstGeom prst="rect">
                  <a:avLst/>
                </a:prstGeom>
                <a:solidFill>
                  <a:srgbClr val="34333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sz="2125"/>
                </a:p>
              </p:txBody>
            </p:sp>
          </p:grpSp>
        </p:grpSp>
        <p:grpSp>
          <p:nvGrpSpPr>
            <p:cNvPr id="60" name="Group 128"/>
            <p:cNvGrpSpPr/>
            <p:nvPr/>
          </p:nvGrpSpPr>
          <p:grpSpPr>
            <a:xfrm>
              <a:off x="2656697" y="7993945"/>
              <a:ext cx="1265381" cy="735501"/>
              <a:chOff x="3540156" y="2820480"/>
              <a:chExt cx="5665948" cy="3267858"/>
            </a:xfrm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  <a:scene3d>
              <a:camera prst="isometricOffAxis2Left">
                <a:rot lat="687415" lon="20075456" rev="20761358"/>
              </a:camera>
              <a:lightRig rig="threePt" dir="t"/>
            </a:scene3d>
          </p:grpSpPr>
          <p:pic>
            <p:nvPicPr>
              <p:cNvPr id="64" name="Picture 132"/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9074" r="16920" b="33071"/>
              <a:stretch>
                <a:fillRect/>
              </a:stretch>
            </p:blipFill>
            <p:spPr>
              <a:xfrm>
                <a:off x="3540156" y="2820480"/>
                <a:ext cx="5665948" cy="3267858"/>
              </a:xfrm>
              <a:prstGeom prst="rect">
                <a:avLst/>
              </a:prstGeom>
            </p:spPr>
          </p:pic>
          <p:sp>
            <p:nvSpPr>
              <p:cNvPr id="65" name="Rounded Rectangle 51"/>
              <p:cNvSpPr/>
              <p:nvPr/>
            </p:nvSpPr>
            <p:spPr>
              <a:xfrm>
                <a:off x="8542031" y="5638799"/>
                <a:ext cx="474553" cy="143318"/>
              </a:xfrm>
              <a:prstGeom prst="roundRect">
                <a:avLst/>
              </a:prstGeom>
              <a:solidFill>
                <a:srgbClr val="9191AA"/>
              </a:solidFill>
              <a:ln>
                <a:solidFill>
                  <a:srgbClr val="9191A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2125"/>
              </a:p>
            </p:txBody>
          </p:sp>
          <p:sp>
            <p:nvSpPr>
              <p:cNvPr id="66" name="Round Same Side Corner Rectangle 48"/>
              <p:cNvSpPr/>
              <p:nvPr/>
            </p:nvSpPr>
            <p:spPr>
              <a:xfrm>
                <a:off x="8648706" y="3188301"/>
                <a:ext cx="367872" cy="2458119"/>
              </a:xfrm>
              <a:prstGeom prst="round2SameRect">
                <a:avLst/>
              </a:prstGeom>
              <a:solidFill>
                <a:srgbClr val="B9B9D7"/>
              </a:solidFill>
              <a:ln>
                <a:solidFill>
                  <a:srgbClr val="B9B9D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2125"/>
              </a:p>
            </p:txBody>
          </p:sp>
          <p:sp>
            <p:nvSpPr>
              <p:cNvPr id="67" name="Round Same Side Corner Rectangle 52"/>
              <p:cNvSpPr/>
              <p:nvPr/>
            </p:nvSpPr>
            <p:spPr>
              <a:xfrm>
                <a:off x="8519108" y="5557645"/>
                <a:ext cx="367872" cy="88596"/>
              </a:xfrm>
              <a:prstGeom prst="round2SameRect">
                <a:avLst/>
              </a:prstGeom>
              <a:solidFill>
                <a:srgbClr val="B9B9D7"/>
              </a:solidFill>
              <a:ln>
                <a:solidFill>
                  <a:srgbClr val="B9B9D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2125"/>
              </a:p>
            </p:txBody>
          </p:sp>
          <p:pic>
            <p:nvPicPr>
              <p:cNvPr id="68" name="Picture 136"/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305" t="42692" r="45496" b="18724"/>
              <a:stretch>
                <a:fillRect/>
              </a:stretch>
            </p:blipFill>
            <p:spPr>
              <a:xfrm>
                <a:off x="6966670" y="3131819"/>
                <a:ext cx="1682029" cy="2425644"/>
              </a:xfrm>
              <a:prstGeom prst="rect">
                <a:avLst/>
              </a:prstGeom>
            </p:spPr>
          </p:pic>
        </p:grpSp>
        <p:pic>
          <p:nvPicPr>
            <p:cNvPr id="46" name="Picture 114"/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8288" b="80934" l="36400" r="484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836" t="62115" r="51155" b="10992"/>
            <a:stretch>
              <a:fillRect/>
            </a:stretch>
          </p:blipFill>
          <p:spPr>
            <a:xfrm rot="20480497">
              <a:off x="2750094" y="8477115"/>
              <a:ext cx="1608311" cy="1457275"/>
            </a:xfrm>
            <a:prstGeom prst="rect">
              <a:avLst/>
            </a:prstGeom>
            <a:effectLst>
              <a:softEdge rad="12700"/>
            </a:effectLst>
          </p:spPr>
        </p:pic>
        <p:pic>
          <p:nvPicPr>
            <p:cNvPr id="47" name="Picture 115"/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901" r="6984" b="38626"/>
            <a:stretch>
              <a:fillRect/>
            </a:stretch>
          </p:blipFill>
          <p:spPr>
            <a:xfrm rot="371944" flipH="1">
              <a:off x="1613041" y="6810099"/>
              <a:ext cx="2309327" cy="3167312"/>
            </a:xfrm>
            <a:prstGeom prst="rect">
              <a:avLst/>
            </a:prstGeom>
            <a:scene3d>
              <a:camera prst="orthographicFront">
                <a:rot lat="21002297" lon="20104594" rev="21547171"/>
              </a:camera>
              <a:lightRig rig="threePt" dir="t"/>
            </a:scene3d>
          </p:spPr>
        </p:pic>
        <p:grpSp>
          <p:nvGrpSpPr>
            <p:cNvPr id="48" name="Group 116"/>
            <p:cNvGrpSpPr/>
            <p:nvPr/>
          </p:nvGrpSpPr>
          <p:grpSpPr>
            <a:xfrm>
              <a:off x="910047" y="8116417"/>
              <a:ext cx="3493300" cy="2580116"/>
              <a:chOff x="419715" y="2764836"/>
              <a:chExt cx="5625481" cy="3986271"/>
            </a:xfrm>
          </p:grpSpPr>
          <p:sp>
            <p:nvSpPr>
              <p:cNvPr id="50" name="Rectangle 118"/>
              <p:cNvSpPr/>
              <p:nvPr/>
            </p:nvSpPr>
            <p:spPr>
              <a:xfrm>
                <a:off x="788740" y="3598839"/>
                <a:ext cx="1766307" cy="2517948"/>
              </a:xfrm>
              <a:prstGeom prst="rect">
                <a:avLst/>
              </a:prstGeom>
              <a:solidFill>
                <a:srgbClr val="314B5E"/>
              </a:solidFill>
              <a:effectLst>
                <a:softEdge rad="12700"/>
              </a:effectLst>
              <a:scene3d>
                <a:camera prst="isometricRightU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2125"/>
              </a:p>
            </p:txBody>
          </p:sp>
          <p:sp>
            <p:nvSpPr>
              <p:cNvPr id="51" name="Rectangle 119"/>
              <p:cNvSpPr/>
              <p:nvPr/>
            </p:nvSpPr>
            <p:spPr>
              <a:xfrm>
                <a:off x="1010510" y="2764836"/>
                <a:ext cx="756000" cy="2304000"/>
              </a:xfrm>
              <a:prstGeom prst="rect">
                <a:avLst/>
              </a:prstGeom>
              <a:solidFill>
                <a:srgbClr val="314B5E"/>
              </a:solidFill>
              <a:scene3d>
                <a:camera prst="isometricOffAxis2Top">
                  <a:rot lat="18600000" lon="3600000" rev="1800000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2125"/>
              </a:p>
            </p:txBody>
          </p:sp>
          <p:grpSp>
            <p:nvGrpSpPr>
              <p:cNvPr id="52" name="Group 120"/>
              <p:cNvGrpSpPr/>
              <p:nvPr/>
            </p:nvGrpSpPr>
            <p:grpSpPr>
              <a:xfrm>
                <a:off x="419715" y="3865586"/>
                <a:ext cx="4169201" cy="2885521"/>
                <a:chOff x="1633301" y="3131118"/>
                <a:chExt cx="4849973" cy="3098208"/>
              </a:xfrm>
            </p:grpSpPr>
            <p:sp>
              <p:nvSpPr>
                <p:cNvPr id="57" name="Rectangle 125"/>
                <p:cNvSpPr/>
                <p:nvPr/>
              </p:nvSpPr>
              <p:spPr>
                <a:xfrm>
                  <a:off x="1633301" y="3527511"/>
                  <a:ext cx="769206" cy="2185093"/>
                </a:xfrm>
                <a:prstGeom prst="rect">
                  <a:avLst/>
                </a:prstGeom>
                <a:solidFill>
                  <a:srgbClr val="314B5E"/>
                </a:solidFill>
                <a:ln>
                  <a:solidFill>
                    <a:srgbClr val="314B5E"/>
                  </a:solidFill>
                </a:ln>
                <a:scene3d>
                  <a:camera prst="isometricOffAxis2Left"/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sz="2125"/>
                </a:p>
              </p:txBody>
            </p:sp>
            <p:sp>
              <p:nvSpPr>
                <p:cNvPr id="58" name="Rectangle 126"/>
                <p:cNvSpPr/>
                <p:nvPr/>
              </p:nvSpPr>
              <p:spPr>
                <a:xfrm>
                  <a:off x="2190680" y="3131118"/>
                  <a:ext cx="3734789" cy="2417132"/>
                </a:xfrm>
                <a:prstGeom prst="rect">
                  <a:avLst/>
                </a:prstGeom>
                <a:solidFill>
                  <a:srgbClr val="314B5E"/>
                </a:solidFill>
                <a:ln>
                  <a:solidFill>
                    <a:srgbClr val="314B5E"/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  <a:softEdge rad="12700"/>
                </a:effectLst>
                <a:scene3d>
                  <a:camera prst="isometricOffAxis2Left"/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sz="2125"/>
                </a:p>
              </p:txBody>
            </p:sp>
            <p:sp>
              <p:nvSpPr>
                <p:cNvPr id="59" name="Rectangle 127"/>
                <p:cNvSpPr/>
                <p:nvPr/>
              </p:nvSpPr>
              <p:spPr>
                <a:xfrm>
                  <a:off x="5689277" y="4044231"/>
                  <a:ext cx="793997" cy="2185095"/>
                </a:xfrm>
                <a:prstGeom prst="rect">
                  <a:avLst/>
                </a:prstGeom>
                <a:solidFill>
                  <a:srgbClr val="314B5E"/>
                </a:solidFill>
                <a:ln>
                  <a:solidFill>
                    <a:srgbClr val="314B5E"/>
                  </a:solidFill>
                </a:ln>
                <a:effectLst>
                  <a:outerShdw blurRad="76200" dir="13500000" sy="23000" kx="1200000" algn="br" rotWithShape="0">
                    <a:prstClr val="black">
                      <a:alpha val="20000"/>
                    </a:prstClr>
                  </a:outerShdw>
                  <a:softEdge rad="12700"/>
                </a:effectLst>
                <a:scene3d>
                  <a:camera prst="isometricOffAxis2Left"/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sz="2125"/>
                </a:p>
              </p:txBody>
            </p:sp>
          </p:grpSp>
          <p:sp>
            <p:nvSpPr>
              <p:cNvPr id="53" name="Rectangle 121"/>
              <p:cNvSpPr/>
              <p:nvPr/>
            </p:nvSpPr>
            <p:spPr>
              <a:xfrm>
                <a:off x="4278890" y="4462785"/>
                <a:ext cx="1766306" cy="2117201"/>
              </a:xfrm>
              <a:prstGeom prst="rect">
                <a:avLst/>
              </a:prstGeom>
              <a:solidFill>
                <a:srgbClr val="314B5E"/>
              </a:solidFill>
              <a:effectLst>
                <a:softEdge rad="12700"/>
              </a:effectLst>
              <a:scene3d>
                <a:camera prst="isometricRightU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2125"/>
              </a:p>
            </p:txBody>
          </p:sp>
          <p:sp>
            <p:nvSpPr>
              <p:cNvPr id="54" name="Rectangle 122"/>
              <p:cNvSpPr/>
              <p:nvPr/>
            </p:nvSpPr>
            <p:spPr>
              <a:xfrm>
                <a:off x="3844856" y="3916835"/>
                <a:ext cx="707907" cy="1015793"/>
              </a:xfrm>
              <a:prstGeom prst="rect">
                <a:avLst/>
              </a:prstGeom>
              <a:solidFill>
                <a:srgbClr val="314B5E"/>
              </a:solidFill>
              <a:ln>
                <a:solidFill>
                  <a:srgbClr val="314B5E"/>
                </a:solidFill>
              </a:ln>
              <a:scene3d>
                <a:camera prst="isometricRightU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2125"/>
              </a:p>
            </p:txBody>
          </p:sp>
          <p:sp>
            <p:nvSpPr>
              <p:cNvPr id="55" name="Rectangle 123"/>
              <p:cNvSpPr/>
              <p:nvPr/>
            </p:nvSpPr>
            <p:spPr>
              <a:xfrm>
                <a:off x="1111708" y="3247643"/>
                <a:ext cx="3248042" cy="1080000"/>
              </a:xfrm>
              <a:prstGeom prst="rect">
                <a:avLst/>
              </a:prstGeom>
              <a:solidFill>
                <a:srgbClr val="314B5E"/>
              </a:solidFill>
              <a:ln>
                <a:solidFill>
                  <a:srgbClr val="314B5E"/>
                </a:solidFill>
              </a:ln>
              <a:effectLst>
                <a:softEdge rad="12700"/>
              </a:effectLst>
              <a:scene3d>
                <a:camera prst="isometricOffAxis2To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2125"/>
              </a:p>
            </p:txBody>
          </p:sp>
          <p:sp>
            <p:nvSpPr>
              <p:cNvPr id="56" name="Rectangle 124"/>
              <p:cNvSpPr/>
              <p:nvPr/>
            </p:nvSpPr>
            <p:spPr>
              <a:xfrm>
                <a:off x="4523182" y="3492363"/>
                <a:ext cx="707907" cy="2268000"/>
              </a:xfrm>
              <a:prstGeom prst="rect">
                <a:avLst/>
              </a:prstGeom>
              <a:solidFill>
                <a:srgbClr val="314B5E"/>
              </a:solidFill>
              <a:ln>
                <a:solidFill>
                  <a:srgbClr val="314B5E"/>
                </a:solidFill>
              </a:ln>
              <a:effectLst>
                <a:softEdge rad="12700"/>
              </a:effectLst>
              <a:scene3d>
                <a:camera prst="isometricOffAxis2Top">
                  <a:rot lat="18600000" lon="3600000" rev="1800000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2125"/>
              </a:p>
            </p:txBody>
          </p:sp>
        </p:grpSp>
        <p:sp>
          <p:nvSpPr>
            <p:cNvPr id="49" name="Oval 117"/>
            <p:cNvSpPr/>
            <p:nvPr/>
          </p:nvSpPr>
          <p:spPr>
            <a:xfrm rot="877856">
              <a:off x="2622794" y="7484371"/>
              <a:ext cx="369287" cy="183945"/>
            </a:xfrm>
            <a:prstGeom prst="ellipse">
              <a:avLst/>
            </a:prstGeom>
            <a:solidFill>
              <a:srgbClr val="383840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2125"/>
            </a:p>
          </p:txBody>
        </p:sp>
        <p:grpSp>
          <p:nvGrpSpPr>
            <p:cNvPr id="73" name="Group 70"/>
            <p:cNvGrpSpPr/>
            <p:nvPr/>
          </p:nvGrpSpPr>
          <p:grpSpPr>
            <a:xfrm>
              <a:off x="8258999" y="6125928"/>
              <a:ext cx="5574702" cy="4634998"/>
              <a:chOff x="4773835" y="937613"/>
              <a:chExt cx="7226731" cy="6132351"/>
            </a:xfrm>
          </p:grpSpPr>
          <p:sp>
            <p:nvSpPr>
              <p:cNvPr id="74" name="Rounded Rectangle 22"/>
              <p:cNvSpPr/>
              <p:nvPr/>
            </p:nvSpPr>
            <p:spPr>
              <a:xfrm>
                <a:off x="4806695" y="3578859"/>
                <a:ext cx="5172075" cy="217141"/>
              </a:xfrm>
              <a:prstGeom prst="roundRect">
                <a:avLst/>
              </a:prstGeom>
              <a:solidFill>
                <a:srgbClr val="EAEAEA"/>
              </a:solidFill>
              <a:ln>
                <a:noFill/>
              </a:ln>
              <a:effectLst>
                <a:softEdge rad="381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2125" u="sng"/>
              </a:p>
            </p:txBody>
          </p:sp>
          <p:grpSp>
            <p:nvGrpSpPr>
              <p:cNvPr id="75" name="Group 74"/>
              <p:cNvGrpSpPr/>
              <p:nvPr/>
            </p:nvGrpSpPr>
            <p:grpSpPr>
              <a:xfrm>
                <a:off x="4773835" y="937613"/>
                <a:ext cx="5172075" cy="2800350"/>
                <a:chOff x="4038600" y="1526856"/>
                <a:chExt cx="5172075" cy="2800350"/>
              </a:xfrm>
            </p:grpSpPr>
            <p:pic>
              <p:nvPicPr>
                <p:cNvPr id="77" name="Picture 105"/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0266" t="21854" r="5433" b="20947"/>
                <a:stretch>
                  <a:fillRect/>
                </a:stretch>
              </p:blipFill>
              <p:spPr>
                <a:xfrm>
                  <a:off x="4038600" y="1526856"/>
                  <a:ext cx="5172075" cy="2800350"/>
                </a:xfrm>
                <a:prstGeom prst="rect">
                  <a:avLst/>
                </a:prstGeom>
              </p:spPr>
            </p:pic>
            <p:sp>
              <p:nvSpPr>
                <p:cNvPr id="78" name="Rectangle 106"/>
                <p:cNvSpPr/>
                <p:nvPr/>
              </p:nvSpPr>
              <p:spPr>
                <a:xfrm>
                  <a:off x="4314825" y="4205289"/>
                  <a:ext cx="193676" cy="57624"/>
                </a:xfrm>
                <a:prstGeom prst="rect">
                  <a:avLst/>
                </a:prstGeom>
                <a:solidFill>
                  <a:srgbClr val="324C5F"/>
                </a:solidFill>
                <a:ln>
                  <a:noFill/>
                </a:ln>
                <a:effectLst>
                  <a:softEdge rad="1270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sz="2125" u="sng"/>
                </a:p>
              </p:txBody>
            </p:sp>
            <p:sp>
              <p:nvSpPr>
                <p:cNvPr id="79" name="Rectangle 107"/>
                <p:cNvSpPr/>
                <p:nvPr/>
              </p:nvSpPr>
              <p:spPr>
                <a:xfrm>
                  <a:off x="4149724" y="3783805"/>
                  <a:ext cx="894557" cy="461169"/>
                </a:xfrm>
                <a:prstGeom prst="rect">
                  <a:avLst/>
                </a:prstGeom>
                <a:solidFill>
                  <a:srgbClr val="46667E"/>
                </a:solidFill>
                <a:ln>
                  <a:noFill/>
                </a:ln>
                <a:effectLst>
                  <a:softEdge rad="1905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sz="2125" u="sng"/>
                </a:p>
              </p:txBody>
            </p:sp>
            <p:sp>
              <p:nvSpPr>
                <p:cNvPr id="80" name="Rectangle 108"/>
                <p:cNvSpPr/>
                <p:nvPr/>
              </p:nvSpPr>
              <p:spPr>
                <a:xfrm>
                  <a:off x="4241800" y="3794918"/>
                  <a:ext cx="805656" cy="357982"/>
                </a:xfrm>
                <a:prstGeom prst="rect">
                  <a:avLst/>
                </a:prstGeom>
                <a:solidFill>
                  <a:srgbClr val="6392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sz="2125" u="sng"/>
                </a:p>
              </p:txBody>
            </p:sp>
            <p:sp>
              <p:nvSpPr>
                <p:cNvPr id="81" name="Rectangle 109"/>
                <p:cNvSpPr/>
                <p:nvPr/>
              </p:nvSpPr>
              <p:spPr>
                <a:xfrm>
                  <a:off x="4411663" y="2528092"/>
                  <a:ext cx="96838" cy="357982"/>
                </a:xfrm>
                <a:prstGeom prst="rect">
                  <a:avLst/>
                </a:prstGeom>
                <a:solidFill>
                  <a:srgbClr val="5FC5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sz="2125" u="sng"/>
                </a:p>
              </p:txBody>
            </p:sp>
            <p:sp>
              <p:nvSpPr>
                <p:cNvPr id="82" name="Rectangle 110"/>
                <p:cNvSpPr/>
                <p:nvPr/>
              </p:nvSpPr>
              <p:spPr>
                <a:xfrm>
                  <a:off x="4104008" y="2475705"/>
                  <a:ext cx="149699" cy="357982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sz="2125" u="sng"/>
                </a:p>
              </p:txBody>
            </p:sp>
            <p:sp>
              <p:nvSpPr>
                <p:cNvPr id="83" name="Rectangle 111"/>
                <p:cNvSpPr/>
                <p:nvPr/>
              </p:nvSpPr>
              <p:spPr>
                <a:xfrm>
                  <a:off x="4330463" y="2554287"/>
                  <a:ext cx="45719" cy="216000"/>
                </a:xfrm>
                <a:prstGeom prst="rect">
                  <a:avLst/>
                </a:prstGeom>
                <a:solidFill>
                  <a:srgbClr val="7A7A9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sz="2125" u="sng"/>
                </a:p>
              </p:txBody>
            </p:sp>
            <p:sp>
              <p:nvSpPr>
                <p:cNvPr id="84" name="Rectangle 112"/>
                <p:cNvSpPr/>
                <p:nvPr/>
              </p:nvSpPr>
              <p:spPr>
                <a:xfrm>
                  <a:off x="4263232" y="2475705"/>
                  <a:ext cx="80168" cy="357982"/>
                </a:xfrm>
                <a:prstGeom prst="rect">
                  <a:avLst/>
                </a:prstGeom>
                <a:solidFill>
                  <a:srgbClr val="55556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sz="2125" u="sng"/>
                </a:p>
              </p:txBody>
            </p:sp>
            <p:sp>
              <p:nvSpPr>
                <p:cNvPr id="85" name="Rectangle 113"/>
                <p:cNvSpPr/>
                <p:nvPr/>
              </p:nvSpPr>
              <p:spPr>
                <a:xfrm>
                  <a:off x="4363244" y="2528092"/>
                  <a:ext cx="45719" cy="357982"/>
                </a:xfrm>
                <a:prstGeom prst="rect">
                  <a:avLst/>
                </a:prstGeom>
                <a:solidFill>
                  <a:srgbClr val="34333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sz="2125" u="sng"/>
                </a:p>
              </p:txBody>
            </p:sp>
          </p:grpSp>
          <p:pic>
            <p:nvPicPr>
              <p:cNvPr id="76" name="Picture 93"/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6531979" y="2954807"/>
                <a:ext cx="5468587" cy="4115157"/>
              </a:xfrm>
              <a:prstGeom prst="rect">
                <a:avLst/>
              </a:prstGeom>
            </p:spPr>
          </p:pic>
        </p:grpSp>
        <p:sp>
          <p:nvSpPr>
            <p:cNvPr id="61" name="Text Box 10"/>
            <p:cNvSpPr txBox="1"/>
            <p:nvPr/>
          </p:nvSpPr>
          <p:spPr>
            <a:xfrm>
              <a:off x="2041319" y="406202"/>
              <a:ext cx="1045743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altLang="en-US" sz="3200" b="1" dirty="0"/>
                <a:t>c) </a:t>
              </a:r>
              <a:r>
                <a:rPr lang="x-none" altLang="en-US" sz="3200" b="1" dirty="0"/>
                <a:t>Remote synchronised experience sharing between users</a:t>
              </a:r>
              <a:endParaRPr lang="x-none" altLang="en-US" sz="3200" b="1" dirty="0"/>
            </a:p>
          </p:txBody>
        </p:sp>
        <p:pic>
          <p:nvPicPr>
            <p:cNvPr id="1026" name="Picture 2" descr="Resultado de imagen de cloud icon&quot;"/>
            <p:cNvPicPr>
              <a:picLocks noChangeAspect="1" noChangeArrowheads="1"/>
            </p:cNvPicPr>
            <p:nvPr/>
          </p:nvPicPr>
          <p:blipFill>
            <a:blip r:embed="rId11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15227" y="1414770"/>
              <a:ext cx="2243772" cy="22437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Resultado de imagen de database icon&quot;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28709" y="2493682"/>
              <a:ext cx="1297779" cy="12977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62" name="Conector: curvado 61"/>
            <p:cNvCxnSpPr/>
            <p:nvPr/>
          </p:nvCxnSpPr>
          <p:spPr>
            <a:xfrm rot="16200000" flipH="1">
              <a:off x="7828174" y="4466651"/>
              <a:ext cx="2924817" cy="1383235"/>
            </a:xfrm>
            <a:prstGeom prst="curvedConnector3">
              <a:avLst>
                <a:gd name="adj1" fmla="val 50000"/>
              </a:avLst>
            </a:prstGeom>
            <a:ln w="92075">
              <a:solidFill>
                <a:srgbClr val="FFC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ector: curvado 62"/>
            <p:cNvCxnSpPr/>
            <p:nvPr/>
          </p:nvCxnSpPr>
          <p:spPr>
            <a:xfrm rot="5400000">
              <a:off x="3466322" y="4031889"/>
              <a:ext cx="2841526" cy="2236868"/>
            </a:xfrm>
            <a:prstGeom prst="curvedConnector3">
              <a:avLst>
                <a:gd name="adj1" fmla="val 50000"/>
              </a:avLst>
            </a:prstGeom>
            <a:ln w="92075">
              <a:solidFill>
                <a:srgbClr val="FFC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ector: curvado 85"/>
            <p:cNvCxnSpPr/>
            <p:nvPr/>
          </p:nvCxnSpPr>
          <p:spPr>
            <a:xfrm rot="5400000">
              <a:off x="2802283" y="4715935"/>
              <a:ext cx="4391318" cy="2997825"/>
            </a:xfrm>
            <a:prstGeom prst="curvedConnector3">
              <a:avLst>
                <a:gd name="adj1" fmla="val 50000"/>
              </a:avLst>
            </a:prstGeom>
            <a:ln w="92075">
              <a:solidFill>
                <a:srgbClr val="FFC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ector: curvado 86"/>
            <p:cNvCxnSpPr/>
            <p:nvPr/>
          </p:nvCxnSpPr>
          <p:spPr>
            <a:xfrm rot="16200000" flipH="1">
              <a:off x="7558237" y="4545146"/>
              <a:ext cx="4168981" cy="3149354"/>
            </a:xfrm>
            <a:prstGeom prst="curvedConnector3">
              <a:avLst>
                <a:gd name="adj1" fmla="val 66085"/>
              </a:avLst>
            </a:prstGeom>
            <a:ln w="92075">
              <a:solidFill>
                <a:srgbClr val="FFC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ector recto 68"/>
            <p:cNvCxnSpPr/>
            <p:nvPr/>
          </p:nvCxnSpPr>
          <p:spPr>
            <a:xfrm>
              <a:off x="7270036" y="4541520"/>
              <a:ext cx="0" cy="6044254"/>
            </a:xfrm>
            <a:prstGeom prst="line">
              <a:avLst/>
            </a:prstGeom>
            <a:ln w="57150"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ector: curvado 94"/>
            <p:cNvCxnSpPr/>
            <p:nvPr/>
          </p:nvCxnSpPr>
          <p:spPr>
            <a:xfrm rot="5400000">
              <a:off x="2802284" y="4715936"/>
              <a:ext cx="4391318" cy="2997825"/>
            </a:xfrm>
            <a:prstGeom prst="curvedConnector3">
              <a:avLst>
                <a:gd name="adj1" fmla="val 50000"/>
              </a:avLst>
            </a:prstGeom>
            <a:ln w="92075">
              <a:solidFill>
                <a:srgbClr val="FFC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ector: curvado 95"/>
            <p:cNvCxnSpPr/>
            <p:nvPr/>
          </p:nvCxnSpPr>
          <p:spPr>
            <a:xfrm rot="16200000" flipH="1">
              <a:off x="7558238" y="4545147"/>
              <a:ext cx="4168981" cy="3149354"/>
            </a:xfrm>
            <a:prstGeom prst="curvedConnector3">
              <a:avLst>
                <a:gd name="adj1" fmla="val 66085"/>
              </a:avLst>
            </a:prstGeom>
            <a:ln w="92075">
              <a:solidFill>
                <a:srgbClr val="FFC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" name="Grupo 97"/>
          <p:cNvGrpSpPr/>
          <p:nvPr/>
        </p:nvGrpSpPr>
        <p:grpSpPr>
          <a:xfrm>
            <a:off x="4394315" y="2770004"/>
            <a:ext cx="8997839" cy="8757262"/>
            <a:chOff x="2584561" y="606242"/>
            <a:chExt cx="8997839" cy="8757262"/>
          </a:xfrm>
        </p:grpSpPr>
        <p:grpSp>
          <p:nvGrpSpPr>
            <p:cNvPr id="12" name="Grupo 11"/>
            <p:cNvGrpSpPr/>
            <p:nvPr/>
          </p:nvGrpSpPr>
          <p:grpSpPr>
            <a:xfrm>
              <a:off x="2707713" y="1225344"/>
              <a:ext cx="8545013" cy="8138160"/>
              <a:chOff x="2632638" y="-313545"/>
              <a:chExt cx="10376122" cy="10425485"/>
            </a:xfrm>
          </p:grpSpPr>
          <p:pic>
            <p:nvPicPr>
              <p:cNvPr id="90" name="Imagen 89"/>
              <p:cNvPicPr>
                <a:picLocks noChangeAspect="1"/>
              </p:cNvPicPr>
              <p:nvPr/>
            </p:nvPicPr>
            <p:blipFill>
              <a:blip r:embed="rId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32638" y="-313545"/>
                <a:ext cx="10376122" cy="10425485"/>
              </a:xfrm>
              <a:prstGeom prst="ellipse">
                <a:avLst/>
              </a:prstGeom>
              <a:ln>
                <a:noFill/>
              </a:ln>
              <a:effectLst>
                <a:softEdge rad="112500"/>
              </a:effectLst>
            </p:spPr>
          </p:pic>
          <p:grpSp>
            <p:nvGrpSpPr>
              <p:cNvPr id="11" name="Grupo 10"/>
              <p:cNvGrpSpPr/>
              <p:nvPr/>
            </p:nvGrpSpPr>
            <p:grpSpPr>
              <a:xfrm>
                <a:off x="2778716" y="2703627"/>
                <a:ext cx="10039952" cy="5473295"/>
                <a:chOff x="1931921" y="2601729"/>
                <a:chExt cx="11643711" cy="6574886"/>
              </a:xfrm>
            </p:grpSpPr>
            <p:sp>
              <p:nvSpPr>
                <p:cNvPr id="5" name="Rounded Rectangle 22"/>
                <p:cNvSpPr/>
                <p:nvPr/>
              </p:nvSpPr>
              <p:spPr>
                <a:xfrm>
                  <a:off x="5642476" y="5164604"/>
                  <a:ext cx="5189599" cy="210698"/>
                </a:xfrm>
                <a:prstGeom prst="roundRect">
                  <a:avLst/>
                </a:prstGeom>
                <a:solidFill>
                  <a:srgbClr val="EAEAEA"/>
                </a:solidFill>
                <a:ln>
                  <a:noFill/>
                </a:ln>
                <a:effectLst>
                  <a:softEdge rad="3810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sz="2125"/>
                </a:p>
              </p:txBody>
            </p:sp>
            <p:pic>
              <p:nvPicPr>
                <p:cNvPr id="37" name="Picture 105"/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0266" t="21854" r="5433" b="20947"/>
                <a:stretch>
                  <a:fillRect/>
                </a:stretch>
              </p:blipFill>
              <p:spPr>
                <a:xfrm>
                  <a:off x="5609505" y="2601729"/>
                  <a:ext cx="5189599" cy="2717258"/>
                </a:xfrm>
                <a:prstGeom prst="rect">
                  <a:avLst/>
                </a:prstGeom>
              </p:spPr>
            </p:pic>
            <p:sp>
              <p:nvSpPr>
                <p:cNvPr id="39" name="Rectangle 107"/>
                <p:cNvSpPr/>
                <p:nvPr/>
              </p:nvSpPr>
              <p:spPr>
                <a:xfrm>
                  <a:off x="5721005" y="4791709"/>
                  <a:ext cx="897588" cy="447485"/>
                </a:xfrm>
                <a:prstGeom prst="rect">
                  <a:avLst/>
                </a:prstGeom>
                <a:solidFill>
                  <a:srgbClr val="46667E"/>
                </a:solidFill>
                <a:ln>
                  <a:noFill/>
                </a:ln>
                <a:effectLst>
                  <a:softEdge rad="1905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sz="2125"/>
                </a:p>
              </p:txBody>
            </p:sp>
            <p:sp>
              <p:nvSpPr>
                <p:cNvPr id="40" name="Rectangle 108"/>
                <p:cNvSpPr/>
                <p:nvPr/>
              </p:nvSpPr>
              <p:spPr>
                <a:xfrm>
                  <a:off x="5813393" y="4802493"/>
                  <a:ext cx="808385" cy="347360"/>
                </a:xfrm>
                <a:prstGeom prst="rect">
                  <a:avLst/>
                </a:prstGeom>
                <a:solidFill>
                  <a:srgbClr val="6392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sz="2125"/>
                </a:p>
              </p:txBody>
            </p:sp>
            <p:sp>
              <p:nvSpPr>
                <p:cNvPr id="41" name="Rectangle 109"/>
                <p:cNvSpPr/>
                <p:nvPr/>
              </p:nvSpPr>
              <p:spPr>
                <a:xfrm>
                  <a:off x="5983832" y="3573256"/>
                  <a:ext cx="97167" cy="347360"/>
                </a:xfrm>
                <a:prstGeom prst="rect">
                  <a:avLst/>
                </a:prstGeom>
                <a:solidFill>
                  <a:srgbClr val="5FC5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sz="2125"/>
                </a:p>
              </p:txBody>
            </p:sp>
            <p:sp>
              <p:nvSpPr>
                <p:cNvPr id="42" name="Rectangle 110"/>
                <p:cNvSpPr/>
                <p:nvPr/>
              </p:nvSpPr>
              <p:spPr>
                <a:xfrm>
                  <a:off x="5675134" y="3522423"/>
                  <a:ext cx="150206" cy="347360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sz="2125"/>
                </a:p>
              </p:txBody>
            </p:sp>
            <p:sp>
              <p:nvSpPr>
                <p:cNvPr id="43" name="Rectangle 111"/>
                <p:cNvSpPr/>
                <p:nvPr/>
              </p:nvSpPr>
              <p:spPr>
                <a:xfrm>
                  <a:off x="5902357" y="3598674"/>
                  <a:ext cx="45874" cy="209591"/>
                </a:xfrm>
                <a:prstGeom prst="rect">
                  <a:avLst/>
                </a:prstGeom>
                <a:solidFill>
                  <a:srgbClr val="7A7A9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sz="2125"/>
                </a:p>
              </p:txBody>
            </p:sp>
            <p:sp>
              <p:nvSpPr>
                <p:cNvPr id="44" name="Rectangle 112"/>
                <p:cNvSpPr/>
                <p:nvPr/>
              </p:nvSpPr>
              <p:spPr>
                <a:xfrm>
                  <a:off x="5834897" y="3522423"/>
                  <a:ext cx="80440" cy="347360"/>
                </a:xfrm>
                <a:prstGeom prst="rect">
                  <a:avLst/>
                </a:prstGeom>
                <a:solidFill>
                  <a:srgbClr val="55556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sz="2125"/>
                </a:p>
              </p:txBody>
            </p:sp>
            <p:sp>
              <p:nvSpPr>
                <p:cNvPr id="45" name="Rectangle 113"/>
                <p:cNvSpPr/>
                <p:nvPr/>
              </p:nvSpPr>
              <p:spPr>
                <a:xfrm>
                  <a:off x="5935249" y="3573256"/>
                  <a:ext cx="45874" cy="347360"/>
                </a:xfrm>
                <a:prstGeom prst="rect">
                  <a:avLst/>
                </a:prstGeom>
                <a:solidFill>
                  <a:srgbClr val="34333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sz="2125"/>
                </a:p>
              </p:txBody>
            </p:sp>
            <p:sp>
              <p:nvSpPr>
                <p:cNvPr id="33" name="Rounded Rectangle 20"/>
                <p:cNvSpPr/>
                <p:nvPr/>
              </p:nvSpPr>
              <p:spPr>
                <a:xfrm>
                  <a:off x="5883046" y="6426631"/>
                  <a:ext cx="4294923" cy="213929"/>
                </a:xfrm>
                <a:prstGeom prst="roundRect">
                  <a:avLst/>
                </a:prstGeom>
                <a:solidFill>
                  <a:srgbClr val="EAEAEA"/>
                </a:solidFill>
                <a:ln>
                  <a:noFill/>
                </a:ln>
                <a:effectLst>
                  <a:softEdge rad="3810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sz="2125"/>
                </a:p>
              </p:txBody>
            </p:sp>
            <p:grpSp>
              <p:nvGrpSpPr>
                <p:cNvPr id="34" name="Group 102"/>
                <p:cNvGrpSpPr/>
                <p:nvPr/>
              </p:nvGrpSpPr>
              <p:grpSpPr>
                <a:xfrm>
                  <a:off x="5739749" y="4361175"/>
                  <a:ext cx="4581518" cy="2192145"/>
                  <a:chOff x="4979421" y="3257200"/>
                  <a:chExt cx="4566048" cy="2259180"/>
                </a:xfrm>
              </p:grpSpPr>
              <p:pic>
                <p:nvPicPr>
                  <p:cNvPr id="35" name="Picture 103"/>
                  <p:cNvPicPr>
                    <a:picLocks noChangeAspect="1"/>
                  </p:cNvPicPr>
                  <p:nvPr/>
                </p:nvPicPr>
                <p:blipFill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57255" t="55719" r="4690" b="5942"/>
                  <a:stretch>
                    <a:fillRect/>
                  </a:stretch>
                </p:blipFill>
                <p:spPr>
                  <a:xfrm flipH="1">
                    <a:off x="6520881" y="3257200"/>
                    <a:ext cx="2317029" cy="1515722"/>
                  </a:xfrm>
                  <a:prstGeom prst="rect">
                    <a:avLst/>
                  </a:prstGeom>
                </p:spPr>
              </p:pic>
              <p:pic>
                <p:nvPicPr>
                  <p:cNvPr id="36" name="Picture 2" descr="Resultado de imagen de table vector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b="56971"/>
                  <a:stretch>
                    <a:fillRect/>
                  </a:stretch>
                </p:blipFill>
                <p:spPr bwMode="auto">
                  <a:xfrm>
                    <a:off x="4979421" y="4396499"/>
                    <a:ext cx="4566048" cy="111988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5" name="Picture 93"/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8088518" y="5138223"/>
                  <a:ext cx="5487114" cy="3993052"/>
                </a:xfrm>
                <a:prstGeom prst="rect">
                  <a:avLst/>
                </a:prstGeom>
              </p:spPr>
            </p:pic>
            <p:grpSp>
              <p:nvGrpSpPr>
                <p:cNvPr id="10" name="Grupo 9"/>
                <p:cNvGrpSpPr/>
                <p:nvPr/>
              </p:nvGrpSpPr>
              <p:grpSpPr>
                <a:xfrm>
                  <a:off x="1931921" y="3818784"/>
                  <a:ext cx="4967227" cy="5357831"/>
                  <a:chOff x="1016727" y="4127859"/>
                  <a:chExt cx="3493300" cy="3886434"/>
                </a:xfrm>
              </p:grpSpPr>
              <p:grpSp>
                <p:nvGrpSpPr>
                  <p:cNvPr id="70" name="Group 128"/>
                  <p:cNvGrpSpPr/>
                  <p:nvPr/>
                </p:nvGrpSpPr>
                <p:grpSpPr>
                  <a:xfrm>
                    <a:off x="2763377" y="5311705"/>
                    <a:ext cx="1265381" cy="735501"/>
                    <a:chOff x="3540156" y="2820480"/>
                    <a:chExt cx="5665948" cy="3267858"/>
                  </a:xfrm>
                  <a:effectLst>
                    <a:outerShdw blurRad="50800" dist="38100" algn="l" rotWithShape="0">
                      <a:prstClr val="black">
                        <a:alpha val="40000"/>
                      </a:prstClr>
                    </a:outerShdw>
                  </a:effectLst>
                  <a:scene3d>
                    <a:camera prst="isometricOffAxis2Left">
                      <a:rot lat="687415" lon="20075456" rev="20761358"/>
                    </a:camera>
                    <a:lightRig rig="threePt" dir="t"/>
                  </a:scene3d>
                </p:grpSpPr>
                <p:pic>
                  <p:nvPicPr>
                    <p:cNvPr id="71" name="Picture 132"/>
                    <p:cNvPicPr>
                      <a:picLocks noChangeAspect="1"/>
                    </p:cNvPicPr>
                    <p:nvPr/>
                  </p:nvPicPr>
                  <p:blipFill rotWithShape="1">
                    <a:blip r:embed="rId6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9074" r="16920" b="33071"/>
                    <a:stretch>
                      <a:fillRect/>
                    </a:stretch>
                  </p:blipFill>
                  <p:spPr>
                    <a:xfrm>
                      <a:off x="3540156" y="2820480"/>
                      <a:ext cx="5665948" cy="3267858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72" name="Rounded Rectangle 51"/>
                    <p:cNvSpPr/>
                    <p:nvPr/>
                  </p:nvSpPr>
                  <p:spPr>
                    <a:xfrm>
                      <a:off x="8542031" y="5638799"/>
                      <a:ext cx="474553" cy="143318"/>
                    </a:xfrm>
                    <a:prstGeom prst="roundRect">
                      <a:avLst/>
                    </a:prstGeom>
                    <a:solidFill>
                      <a:srgbClr val="9191AA"/>
                    </a:solidFill>
                    <a:ln>
                      <a:solidFill>
                        <a:srgbClr val="9191AA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s-ES" sz="2125"/>
                    </a:p>
                  </p:txBody>
                </p:sp>
                <p:sp>
                  <p:nvSpPr>
                    <p:cNvPr id="73" name="Round Same Side Corner Rectangle 48"/>
                    <p:cNvSpPr/>
                    <p:nvPr/>
                  </p:nvSpPr>
                  <p:spPr>
                    <a:xfrm>
                      <a:off x="8648706" y="3188301"/>
                      <a:ext cx="367872" cy="2458119"/>
                    </a:xfrm>
                    <a:prstGeom prst="round2SameRect">
                      <a:avLst/>
                    </a:prstGeom>
                    <a:solidFill>
                      <a:srgbClr val="B9B9D7"/>
                    </a:solidFill>
                    <a:ln>
                      <a:solidFill>
                        <a:srgbClr val="B9B9D7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s-ES" sz="2125"/>
                    </a:p>
                  </p:txBody>
                </p:sp>
                <p:sp>
                  <p:nvSpPr>
                    <p:cNvPr id="74" name="Round Same Side Corner Rectangle 52"/>
                    <p:cNvSpPr/>
                    <p:nvPr/>
                  </p:nvSpPr>
                  <p:spPr>
                    <a:xfrm>
                      <a:off x="8519108" y="5557645"/>
                      <a:ext cx="367872" cy="88596"/>
                    </a:xfrm>
                    <a:prstGeom prst="round2SameRect">
                      <a:avLst/>
                    </a:prstGeom>
                    <a:solidFill>
                      <a:srgbClr val="B9B9D7"/>
                    </a:solidFill>
                    <a:ln>
                      <a:solidFill>
                        <a:srgbClr val="B9B9D7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s-ES" sz="2125"/>
                    </a:p>
                  </p:txBody>
                </p:sp>
                <p:pic>
                  <p:nvPicPr>
                    <p:cNvPr id="75" name="Picture 136"/>
                    <p:cNvPicPr>
                      <a:picLocks noChangeAspect="1"/>
                    </p:cNvPicPr>
                    <p:nvPr/>
                  </p:nvPicPr>
                  <p:blipFill rotWithShape="1">
                    <a:blip r:embed="rId7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2305" t="42692" r="45496" b="18724"/>
                    <a:stretch>
                      <a:fillRect/>
                    </a:stretch>
                  </p:blipFill>
                  <p:spPr>
                    <a:xfrm>
                      <a:off x="6966670" y="3131819"/>
                      <a:ext cx="1682029" cy="2425644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76" name="Picture 114"/>
                  <p:cNvPicPr>
                    <a:picLocks noChangeAspect="1"/>
                  </p:cNvPicPr>
                  <p:nvPr/>
                </p:nvPicPr>
                <p:blipFill rotWithShape="1">
                  <a:blip r:embed="rId8">
                    <a:extLst>
                      <a:ext uri="{BEBA8EAE-BF5A-486C-A8C5-ECC9F3942E4B}">
                        <a14:imgProps xmlns:a14="http://schemas.microsoft.com/office/drawing/2010/main">
                          <a14:imgLayer r:embed="rId9">
                            <a14:imgEffect>
                              <a14:backgroundRemoval t="18288" b="80934" l="36400" r="484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5836" t="62115" r="51155" b="10992"/>
                  <a:stretch>
                    <a:fillRect/>
                  </a:stretch>
                </p:blipFill>
                <p:spPr>
                  <a:xfrm rot="20480497">
                    <a:off x="2856774" y="5794875"/>
                    <a:ext cx="1608311" cy="1457275"/>
                  </a:xfrm>
                  <a:prstGeom prst="rect">
                    <a:avLst/>
                  </a:prstGeom>
                  <a:effectLst>
                    <a:softEdge rad="12700"/>
                  </a:effectLst>
                </p:spPr>
              </p:pic>
              <p:pic>
                <p:nvPicPr>
                  <p:cNvPr id="77" name="Picture 115"/>
                  <p:cNvPicPr>
                    <a:picLocks noChangeAspect="1"/>
                  </p:cNvPicPr>
                  <p:nvPr/>
                </p:nvPicPr>
                <p:blipFill rotWithShape="1">
                  <a:blip r:embed="rId1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3901" r="6984" b="38626"/>
                  <a:stretch>
                    <a:fillRect/>
                  </a:stretch>
                </p:blipFill>
                <p:spPr>
                  <a:xfrm rot="371944" flipH="1">
                    <a:off x="1719721" y="4127859"/>
                    <a:ext cx="2309327" cy="3167312"/>
                  </a:xfrm>
                  <a:prstGeom prst="rect">
                    <a:avLst/>
                  </a:prstGeom>
                  <a:scene3d>
                    <a:camera prst="orthographicFront">
                      <a:rot lat="21002297" lon="20104594" rev="21547171"/>
                    </a:camera>
                    <a:lightRig rig="threePt" dir="t"/>
                  </a:scene3d>
                </p:spPr>
              </p:pic>
              <p:grpSp>
                <p:nvGrpSpPr>
                  <p:cNvPr id="78" name="Group 116"/>
                  <p:cNvGrpSpPr/>
                  <p:nvPr/>
                </p:nvGrpSpPr>
                <p:grpSpPr>
                  <a:xfrm>
                    <a:off x="1016727" y="5434177"/>
                    <a:ext cx="3493300" cy="2580116"/>
                    <a:chOff x="419715" y="2764836"/>
                    <a:chExt cx="5625481" cy="3986271"/>
                  </a:xfrm>
                </p:grpSpPr>
                <p:sp>
                  <p:nvSpPr>
                    <p:cNvPr id="79" name="Rectangle 118"/>
                    <p:cNvSpPr/>
                    <p:nvPr/>
                  </p:nvSpPr>
                  <p:spPr>
                    <a:xfrm>
                      <a:off x="788740" y="3598839"/>
                      <a:ext cx="1766307" cy="2517948"/>
                    </a:xfrm>
                    <a:prstGeom prst="rect">
                      <a:avLst/>
                    </a:prstGeom>
                    <a:solidFill>
                      <a:srgbClr val="314B5E"/>
                    </a:solidFill>
                    <a:effectLst>
                      <a:softEdge rad="12700"/>
                    </a:effectLst>
                    <a:scene3d>
                      <a:camera prst="isometricRightUp"/>
                      <a:lightRig rig="threePt" dir="t"/>
                    </a:scene3d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s-ES" sz="2125"/>
                    </a:p>
                  </p:txBody>
                </p:sp>
                <p:sp>
                  <p:nvSpPr>
                    <p:cNvPr id="80" name="Rectangle 119"/>
                    <p:cNvSpPr/>
                    <p:nvPr/>
                  </p:nvSpPr>
                  <p:spPr>
                    <a:xfrm>
                      <a:off x="1010510" y="2764836"/>
                      <a:ext cx="756000" cy="2304000"/>
                    </a:xfrm>
                    <a:prstGeom prst="rect">
                      <a:avLst/>
                    </a:prstGeom>
                    <a:solidFill>
                      <a:srgbClr val="314B5E"/>
                    </a:solidFill>
                    <a:scene3d>
                      <a:camera prst="isometricOffAxis2Top">
                        <a:rot lat="18600000" lon="3600000" rev="18000000"/>
                      </a:camera>
                      <a:lightRig rig="threePt" dir="t"/>
                    </a:scene3d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s-ES" sz="2125"/>
                    </a:p>
                  </p:txBody>
                </p:sp>
                <p:grpSp>
                  <p:nvGrpSpPr>
                    <p:cNvPr id="81" name="Group 120"/>
                    <p:cNvGrpSpPr/>
                    <p:nvPr/>
                  </p:nvGrpSpPr>
                  <p:grpSpPr>
                    <a:xfrm>
                      <a:off x="419715" y="3865586"/>
                      <a:ext cx="4169201" cy="2885521"/>
                      <a:chOff x="1633301" y="3131118"/>
                      <a:chExt cx="4849973" cy="3098208"/>
                    </a:xfrm>
                  </p:grpSpPr>
                  <p:sp>
                    <p:nvSpPr>
                      <p:cNvPr id="86" name="Rectangle 125"/>
                      <p:cNvSpPr/>
                      <p:nvPr/>
                    </p:nvSpPr>
                    <p:spPr>
                      <a:xfrm>
                        <a:off x="1633301" y="3527511"/>
                        <a:ext cx="769206" cy="2185093"/>
                      </a:xfrm>
                      <a:prstGeom prst="rect">
                        <a:avLst/>
                      </a:prstGeom>
                      <a:solidFill>
                        <a:srgbClr val="314B5E"/>
                      </a:solidFill>
                      <a:ln>
                        <a:solidFill>
                          <a:srgbClr val="314B5E"/>
                        </a:solidFill>
                      </a:ln>
                      <a:scene3d>
                        <a:camera prst="isometricOffAxis2Left"/>
                        <a:lightRig rig="threePt" dir="t"/>
                      </a:scene3d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s-ES" sz="2125"/>
                      </a:p>
                    </p:txBody>
                  </p:sp>
                  <p:sp>
                    <p:nvSpPr>
                      <p:cNvPr id="87" name="Rectangle 126"/>
                      <p:cNvSpPr/>
                      <p:nvPr/>
                    </p:nvSpPr>
                    <p:spPr>
                      <a:xfrm>
                        <a:off x="2190680" y="3131118"/>
                        <a:ext cx="3734789" cy="2417132"/>
                      </a:xfrm>
                      <a:prstGeom prst="rect">
                        <a:avLst/>
                      </a:prstGeom>
                      <a:solidFill>
                        <a:srgbClr val="314B5E"/>
                      </a:solidFill>
                      <a:ln>
                        <a:solidFill>
                          <a:srgbClr val="314B5E"/>
                        </a:solidFill>
                      </a:ln>
                      <a:effectLst>
                        <a:outerShdw blurRad="50800" dist="38100" dir="5400000" algn="t" rotWithShape="0">
                          <a:prstClr val="black">
                            <a:alpha val="40000"/>
                          </a:prstClr>
                        </a:outerShdw>
                        <a:softEdge rad="12700"/>
                      </a:effectLst>
                      <a:scene3d>
                        <a:camera prst="isometricOffAxis2Left"/>
                        <a:lightRig rig="threePt" dir="t"/>
                      </a:scene3d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s-ES" sz="2125"/>
                      </a:p>
                    </p:txBody>
                  </p:sp>
                  <p:sp>
                    <p:nvSpPr>
                      <p:cNvPr id="88" name="Rectangle 127"/>
                      <p:cNvSpPr/>
                      <p:nvPr/>
                    </p:nvSpPr>
                    <p:spPr>
                      <a:xfrm>
                        <a:off x="5689277" y="4044231"/>
                        <a:ext cx="793997" cy="2185095"/>
                      </a:xfrm>
                      <a:prstGeom prst="rect">
                        <a:avLst/>
                      </a:prstGeom>
                      <a:solidFill>
                        <a:srgbClr val="314B5E"/>
                      </a:solidFill>
                      <a:ln>
                        <a:solidFill>
                          <a:srgbClr val="314B5E"/>
                        </a:solidFill>
                      </a:ln>
                      <a:effectLst>
                        <a:outerShdw blurRad="76200" dir="13500000" sy="23000" kx="1200000" algn="br" rotWithShape="0">
                          <a:prstClr val="black">
                            <a:alpha val="20000"/>
                          </a:prstClr>
                        </a:outerShdw>
                        <a:softEdge rad="12700"/>
                      </a:effectLst>
                      <a:scene3d>
                        <a:camera prst="isometricOffAxis2Left"/>
                        <a:lightRig rig="threePt" dir="t"/>
                      </a:scene3d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s-ES" sz="2125"/>
                      </a:p>
                    </p:txBody>
                  </p:sp>
                </p:grpSp>
                <p:sp>
                  <p:nvSpPr>
                    <p:cNvPr id="82" name="Rectangle 121"/>
                    <p:cNvSpPr/>
                    <p:nvPr/>
                  </p:nvSpPr>
                  <p:spPr>
                    <a:xfrm>
                      <a:off x="4278890" y="4462785"/>
                      <a:ext cx="1766306" cy="2117201"/>
                    </a:xfrm>
                    <a:prstGeom prst="rect">
                      <a:avLst/>
                    </a:prstGeom>
                    <a:solidFill>
                      <a:srgbClr val="314B5E"/>
                    </a:solidFill>
                    <a:effectLst>
                      <a:softEdge rad="12700"/>
                    </a:effectLst>
                    <a:scene3d>
                      <a:camera prst="isometricRightUp"/>
                      <a:lightRig rig="threePt" dir="t"/>
                    </a:scene3d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s-ES" sz="2125"/>
                    </a:p>
                  </p:txBody>
                </p:sp>
                <p:sp>
                  <p:nvSpPr>
                    <p:cNvPr id="83" name="Rectangle 122"/>
                    <p:cNvSpPr/>
                    <p:nvPr/>
                  </p:nvSpPr>
                  <p:spPr>
                    <a:xfrm>
                      <a:off x="3844856" y="3916835"/>
                      <a:ext cx="707907" cy="1015793"/>
                    </a:xfrm>
                    <a:prstGeom prst="rect">
                      <a:avLst/>
                    </a:prstGeom>
                    <a:solidFill>
                      <a:srgbClr val="314B5E"/>
                    </a:solidFill>
                    <a:ln>
                      <a:solidFill>
                        <a:srgbClr val="314B5E"/>
                      </a:solidFill>
                    </a:ln>
                    <a:scene3d>
                      <a:camera prst="isometricRightUp"/>
                      <a:lightRig rig="threePt" dir="t"/>
                    </a:scene3d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s-ES" sz="2125"/>
                    </a:p>
                  </p:txBody>
                </p:sp>
                <p:sp>
                  <p:nvSpPr>
                    <p:cNvPr id="84" name="Rectangle 123"/>
                    <p:cNvSpPr/>
                    <p:nvPr/>
                  </p:nvSpPr>
                  <p:spPr>
                    <a:xfrm>
                      <a:off x="1111708" y="3247643"/>
                      <a:ext cx="3248042" cy="1080000"/>
                    </a:xfrm>
                    <a:prstGeom prst="rect">
                      <a:avLst/>
                    </a:prstGeom>
                    <a:solidFill>
                      <a:srgbClr val="314B5E"/>
                    </a:solidFill>
                    <a:ln>
                      <a:solidFill>
                        <a:srgbClr val="314B5E"/>
                      </a:solidFill>
                    </a:ln>
                    <a:effectLst>
                      <a:softEdge rad="12700"/>
                    </a:effectLst>
                    <a:scene3d>
                      <a:camera prst="isometricOffAxis2Top"/>
                      <a:lightRig rig="threePt" dir="t"/>
                    </a:scene3d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s-ES" sz="2125"/>
                    </a:p>
                  </p:txBody>
                </p:sp>
                <p:sp>
                  <p:nvSpPr>
                    <p:cNvPr id="85" name="Rectangle 124"/>
                    <p:cNvSpPr/>
                    <p:nvPr/>
                  </p:nvSpPr>
                  <p:spPr>
                    <a:xfrm>
                      <a:off x="4523182" y="3492363"/>
                      <a:ext cx="707907" cy="2268000"/>
                    </a:xfrm>
                    <a:prstGeom prst="rect">
                      <a:avLst/>
                    </a:prstGeom>
                    <a:solidFill>
                      <a:srgbClr val="314B5E"/>
                    </a:solidFill>
                    <a:ln>
                      <a:solidFill>
                        <a:srgbClr val="314B5E"/>
                      </a:solidFill>
                    </a:ln>
                    <a:effectLst>
                      <a:softEdge rad="12700"/>
                    </a:effectLst>
                    <a:scene3d>
                      <a:camera prst="isometricOffAxis2Top">
                        <a:rot lat="18600000" lon="3600000" rev="18000000"/>
                      </a:camera>
                      <a:lightRig rig="threePt" dir="t"/>
                    </a:scene3d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s-ES" sz="2125"/>
                    </a:p>
                  </p:txBody>
                </p:sp>
              </p:grpSp>
              <p:sp>
                <p:nvSpPr>
                  <p:cNvPr id="89" name="Oval 117"/>
                  <p:cNvSpPr/>
                  <p:nvPr/>
                </p:nvSpPr>
                <p:spPr>
                  <a:xfrm rot="877856">
                    <a:off x="2729474" y="4802131"/>
                    <a:ext cx="369287" cy="183945"/>
                  </a:xfrm>
                  <a:prstGeom prst="ellipse">
                    <a:avLst/>
                  </a:prstGeom>
                  <a:solidFill>
                    <a:srgbClr val="383840"/>
                  </a:solidFill>
                  <a:ln>
                    <a:noFill/>
                  </a:ln>
                  <a:effectLst>
                    <a:softEdge rad="12700"/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sz="2125"/>
                  </a:p>
                </p:txBody>
              </p:sp>
            </p:grpSp>
          </p:grpSp>
        </p:grpSp>
        <p:sp>
          <p:nvSpPr>
            <p:cNvPr id="91" name="Text Box 11"/>
            <p:cNvSpPr txBox="1"/>
            <p:nvPr/>
          </p:nvSpPr>
          <p:spPr>
            <a:xfrm>
              <a:off x="2584561" y="606242"/>
              <a:ext cx="899783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altLang="en-US" sz="2800" b="1" dirty="0"/>
                <a:t>d) </a:t>
              </a:r>
              <a:r>
                <a:rPr lang="x-none" altLang="en-US" sz="2800" b="1" dirty="0"/>
                <a:t>Multi-user scenarios mixing personal and shared devices</a:t>
              </a:r>
              <a:endParaRPr lang="x-none" altLang="en-US" sz="2800" b="1" dirty="0"/>
            </a:p>
          </p:txBody>
        </p:sp>
        <p:cxnSp>
          <p:nvCxnSpPr>
            <p:cNvPr id="92" name="Conector: curvado 91"/>
            <p:cNvCxnSpPr/>
            <p:nvPr/>
          </p:nvCxnSpPr>
          <p:spPr>
            <a:xfrm>
              <a:off x="6558107" y="4161032"/>
              <a:ext cx="2192588" cy="1439384"/>
            </a:xfrm>
            <a:prstGeom prst="curvedConnector3">
              <a:avLst>
                <a:gd name="adj1" fmla="val 106301"/>
              </a:avLst>
            </a:prstGeom>
            <a:ln w="92075">
              <a:solidFill>
                <a:srgbClr val="FFC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ector: curvado 92"/>
            <p:cNvCxnSpPr/>
            <p:nvPr/>
          </p:nvCxnSpPr>
          <p:spPr>
            <a:xfrm rot="5400000">
              <a:off x="5056861" y="4399640"/>
              <a:ext cx="1645657" cy="1118312"/>
            </a:xfrm>
            <a:prstGeom prst="curvedConnector3">
              <a:avLst>
                <a:gd name="adj1" fmla="val 20365"/>
              </a:avLst>
            </a:prstGeom>
            <a:ln w="92075">
              <a:solidFill>
                <a:srgbClr val="FFC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ector: curvado 93"/>
            <p:cNvCxnSpPr/>
            <p:nvPr/>
          </p:nvCxnSpPr>
          <p:spPr>
            <a:xfrm rot="10800000" flipV="1">
              <a:off x="5526178" y="5224287"/>
              <a:ext cx="1794392" cy="752258"/>
            </a:xfrm>
            <a:prstGeom prst="curvedConnector3">
              <a:avLst>
                <a:gd name="adj1" fmla="val 50000"/>
              </a:avLst>
            </a:prstGeom>
            <a:ln w="92075">
              <a:solidFill>
                <a:srgbClr val="FFC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ector: curvado 94"/>
            <p:cNvCxnSpPr/>
            <p:nvPr/>
          </p:nvCxnSpPr>
          <p:spPr>
            <a:xfrm>
              <a:off x="7451596" y="5245954"/>
              <a:ext cx="1255967" cy="575658"/>
            </a:xfrm>
            <a:prstGeom prst="curvedConnector3">
              <a:avLst>
                <a:gd name="adj1" fmla="val 50000"/>
              </a:avLst>
            </a:prstGeom>
            <a:ln w="92075">
              <a:solidFill>
                <a:srgbClr val="FFC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" name="Grupo 157"/>
          <p:cNvGrpSpPr/>
          <p:nvPr/>
        </p:nvGrpSpPr>
        <p:grpSpPr>
          <a:xfrm>
            <a:off x="2158963" y="1812316"/>
            <a:ext cx="14191694" cy="11853331"/>
            <a:chOff x="430969" y="713764"/>
            <a:chExt cx="14191694" cy="11853331"/>
          </a:xfrm>
        </p:grpSpPr>
        <p:pic>
          <p:nvPicPr>
            <p:cNvPr id="153" name="Imagen 152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20883" y="1717391"/>
              <a:ext cx="4336829" cy="4255165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3" name="Text Box 8"/>
            <p:cNvSpPr txBox="1"/>
            <p:nvPr/>
          </p:nvSpPr>
          <p:spPr>
            <a:xfrm>
              <a:off x="577495" y="713764"/>
              <a:ext cx="636803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altLang="en-US" sz="2800" b="1" dirty="0"/>
                <a:t>a) </a:t>
              </a:r>
              <a:r>
                <a:rPr lang="x-none" altLang="en-US" sz="2800" b="1" dirty="0"/>
                <a:t>Service migration from one device to another</a:t>
              </a:r>
              <a:endParaRPr lang="x-none" altLang="en-US" sz="2800" b="1" dirty="0"/>
            </a:p>
          </p:txBody>
        </p:sp>
        <p:grpSp>
          <p:nvGrpSpPr>
            <p:cNvPr id="156" name="Grupo 155"/>
            <p:cNvGrpSpPr/>
            <p:nvPr/>
          </p:nvGrpSpPr>
          <p:grpSpPr>
            <a:xfrm>
              <a:off x="430969" y="2140187"/>
              <a:ext cx="6614148" cy="2952454"/>
              <a:chOff x="331379" y="1921893"/>
              <a:chExt cx="7058352" cy="3187462"/>
            </a:xfrm>
          </p:grpSpPr>
          <p:pic>
            <p:nvPicPr>
              <p:cNvPr id="155" name="Imagen 154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80190" y="1921893"/>
                <a:ext cx="3209541" cy="3149104"/>
              </a:xfrm>
              <a:prstGeom prst="ellipse">
                <a:avLst/>
              </a:prstGeom>
              <a:ln>
                <a:noFill/>
              </a:ln>
              <a:effectLst>
                <a:softEdge rad="112500"/>
              </a:effectLst>
            </p:spPr>
          </p:pic>
          <p:pic>
            <p:nvPicPr>
              <p:cNvPr id="154" name="Imagen 153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1379" y="1921893"/>
                <a:ext cx="3209541" cy="3149104"/>
              </a:xfrm>
              <a:prstGeom prst="ellipse">
                <a:avLst/>
              </a:prstGeom>
              <a:ln>
                <a:noFill/>
              </a:ln>
              <a:effectLst>
                <a:softEdge rad="112500"/>
              </a:effectLst>
            </p:spPr>
          </p:pic>
          <p:grpSp>
            <p:nvGrpSpPr>
              <p:cNvPr id="6" name="Group 70"/>
              <p:cNvGrpSpPr/>
              <p:nvPr/>
            </p:nvGrpSpPr>
            <p:grpSpPr>
              <a:xfrm>
                <a:off x="922605" y="2520540"/>
                <a:ext cx="2528891" cy="2588815"/>
                <a:chOff x="4773836" y="937613"/>
                <a:chExt cx="6474053" cy="6047155"/>
              </a:xfrm>
            </p:grpSpPr>
            <p:sp>
              <p:nvSpPr>
                <p:cNvPr id="13" name="Rounded Rectangle 22"/>
                <p:cNvSpPr/>
                <p:nvPr/>
              </p:nvSpPr>
              <p:spPr>
                <a:xfrm>
                  <a:off x="4806695" y="3578859"/>
                  <a:ext cx="5172075" cy="217141"/>
                </a:xfrm>
                <a:prstGeom prst="roundRect">
                  <a:avLst/>
                </a:prstGeom>
                <a:solidFill>
                  <a:srgbClr val="EAEAEA"/>
                </a:solidFill>
                <a:ln>
                  <a:noFill/>
                </a:ln>
                <a:effectLst>
                  <a:softEdge rad="3810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sz="2125"/>
                </a:p>
              </p:txBody>
            </p:sp>
            <p:grpSp>
              <p:nvGrpSpPr>
                <p:cNvPr id="14" name="Group 74"/>
                <p:cNvGrpSpPr/>
                <p:nvPr/>
              </p:nvGrpSpPr>
              <p:grpSpPr>
                <a:xfrm>
                  <a:off x="4773836" y="937613"/>
                  <a:ext cx="5172075" cy="2800350"/>
                  <a:chOff x="4038601" y="1526856"/>
                  <a:chExt cx="5172075" cy="2800350"/>
                </a:xfrm>
              </p:grpSpPr>
              <p:pic>
                <p:nvPicPr>
                  <p:cNvPr id="16" name="Picture 105"/>
                  <p:cNvPicPr>
                    <a:picLocks noChangeAspect="1"/>
                  </p:cNvPicPr>
                  <p:nvPr/>
                </p:nvPicPr>
                <p:blipFill rotWithShape="1">
                  <a:blip r:embed="rId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40266" t="21854" r="5433" b="20947"/>
                  <a:stretch>
                    <a:fillRect/>
                  </a:stretch>
                </p:blipFill>
                <p:spPr>
                  <a:xfrm>
                    <a:off x="4038601" y="1526856"/>
                    <a:ext cx="5172075" cy="2800350"/>
                  </a:xfrm>
                  <a:prstGeom prst="rect">
                    <a:avLst/>
                  </a:prstGeom>
                </p:spPr>
              </p:pic>
              <p:sp>
                <p:nvSpPr>
                  <p:cNvPr id="17" name="Rectangle 106"/>
                  <p:cNvSpPr/>
                  <p:nvPr/>
                </p:nvSpPr>
                <p:spPr>
                  <a:xfrm>
                    <a:off x="4314825" y="4205289"/>
                    <a:ext cx="193676" cy="57624"/>
                  </a:xfrm>
                  <a:prstGeom prst="rect">
                    <a:avLst/>
                  </a:prstGeom>
                  <a:solidFill>
                    <a:srgbClr val="324C5F"/>
                  </a:solidFill>
                  <a:ln>
                    <a:noFill/>
                  </a:ln>
                  <a:effectLst>
                    <a:softEdge rad="12700"/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sz="2125"/>
                  </a:p>
                </p:txBody>
              </p:sp>
              <p:sp>
                <p:nvSpPr>
                  <p:cNvPr id="18" name="Rectangle 107"/>
                  <p:cNvSpPr/>
                  <p:nvPr/>
                </p:nvSpPr>
                <p:spPr>
                  <a:xfrm>
                    <a:off x="4149724" y="3783805"/>
                    <a:ext cx="894557" cy="461169"/>
                  </a:xfrm>
                  <a:prstGeom prst="rect">
                    <a:avLst/>
                  </a:prstGeom>
                  <a:solidFill>
                    <a:srgbClr val="46667E"/>
                  </a:solidFill>
                  <a:ln>
                    <a:noFill/>
                  </a:ln>
                  <a:effectLst>
                    <a:softEdge rad="19050"/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sz="2125"/>
                  </a:p>
                </p:txBody>
              </p:sp>
              <p:sp>
                <p:nvSpPr>
                  <p:cNvPr id="19" name="Rectangle 108"/>
                  <p:cNvSpPr/>
                  <p:nvPr/>
                </p:nvSpPr>
                <p:spPr>
                  <a:xfrm>
                    <a:off x="4241800" y="3794918"/>
                    <a:ext cx="805656" cy="357982"/>
                  </a:xfrm>
                  <a:prstGeom prst="rect">
                    <a:avLst/>
                  </a:prstGeom>
                  <a:solidFill>
                    <a:srgbClr val="6392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sz="2125"/>
                  </a:p>
                </p:txBody>
              </p:sp>
              <p:sp>
                <p:nvSpPr>
                  <p:cNvPr id="20" name="Rectangle 109"/>
                  <p:cNvSpPr/>
                  <p:nvPr/>
                </p:nvSpPr>
                <p:spPr>
                  <a:xfrm>
                    <a:off x="4411663" y="2528092"/>
                    <a:ext cx="96838" cy="357982"/>
                  </a:xfrm>
                  <a:prstGeom prst="rect">
                    <a:avLst/>
                  </a:prstGeom>
                  <a:solidFill>
                    <a:srgbClr val="5FC5F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sz="2125"/>
                  </a:p>
                </p:txBody>
              </p:sp>
              <p:sp>
                <p:nvSpPr>
                  <p:cNvPr id="21" name="Rectangle 110"/>
                  <p:cNvSpPr/>
                  <p:nvPr/>
                </p:nvSpPr>
                <p:spPr>
                  <a:xfrm>
                    <a:off x="4104008" y="2475705"/>
                    <a:ext cx="149699" cy="357982"/>
                  </a:xfrm>
                  <a:prstGeom prst="rect">
                    <a:avLst/>
                  </a:prstGeom>
                  <a:solidFill>
                    <a:schemeClr val="accent6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sz="2125"/>
                  </a:p>
                </p:txBody>
              </p:sp>
              <p:sp>
                <p:nvSpPr>
                  <p:cNvPr id="22" name="Rectangle 111"/>
                  <p:cNvSpPr/>
                  <p:nvPr/>
                </p:nvSpPr>
                <p:spPr>
                  <a:xfrm>
                    <a:off x="4330463" y="2554287"/>
                    <a:ext cx="45719" cy="216000"/>
                  </a:xfrm>
                  <a:prstGeom prst="rect">
                    <a:avLst/>
                  </a:prstGeom>
                  <a:solidFill>
                    <a:srgbClr val="7A7A9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sz="2125"/>
                  </a:p>
                </p:txBody>
              </p:sp>
              <p:sp>
                <p:nvSpPr>
                  <p:cNvPr id="23" name="Rectangle 112"/>
                  <p:cNvSpPr/>
                  <p:nvPr/>
                </p:nvSpPr>
                <p:spPr>
                  <a:xfrm>
                    <a:off x="4263232" y="2475705"/>
                    <a:ext cx="80168" cy="357982"/>
                  </a:xfrm>
                  <a:prstGeom prst="rect">
                    <a:avLst/>
                  </a:prstGeom>
                  <a:solidFill>
                    <a:srgbClr val="555566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sz="2125"/>
                  </a:p>
                </p:txBody>
              </p:sp>
              <p:sp>
                <p:nvSpPr>
                  <p:cNvPr id="24" name="Rectangle 113"/>
                  <p:cNvSpPr/>
                  <p:nvPr/>
                </p:nvSpPr>
                <p:spPr>
                  <a:xfrm>
                    <a:off x="4363244" y="2528092"/>
                    <a:ext cx="45719" cy="357982"/>
                  </a:xfrm>
                  <a:prstGeom prst="rect">
                    <a:avLst/>
                  </a:prstGeom>
                  <a:solidFill>
                    <a:srgbClr val="34333A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sz="2125"/>
                  </a:p>
                </p:txBody>
              </p:sp>
            </p:grpSp>
            <p:pic>
              <p:nvPicPr>
                <p:cNvPr id="15" name="Picture 93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5779303" y="2869611"/>
                  <a:ext cx="5468586" cy="4115157"/>
                </a:xfrm>
                <a:prstGeom prst="rect">
                  <a:avLst/>
                </a:prstGeom>
              </p:spPr>
            </p:pic>
          </p:grpSp>
          <p:grpSp>
            <p:nvGrpSpPr>
              <p:cNvPr id="7" name="Grupo 6"/>
              <p:cNvGrpSpPr/>
              <p:nvPr/>
            </p:nvGrpSpPr>
            <p:grpSpPr>
              <a:xfrm>
                <a:off x="3892694" y="2174351"/>
                <a:ext cx="3379643" cy="2906112"/>
                <a:chOff x="4847533" y="2352290"/>
                <a:chExt cx="8077119" cy="7156103"/>
              </a:xfrm>
            </p:grpSpPr>
            <p:pic>
              <p:nvPicPr>
                <p:cNvPr id="9" name="Picture 3"/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ackgroundRemoval t="8226" b="44355" l="59167" r="82167">
                              <a14:foregroundMark x1="63667" y1="42419" x2="63667" y2="42419"/>
                              <a14:foregroundMark x1="66000" y1="44355" x2="66000" y2="44355"/>
                              <a14:foregroundMark x1="76000" y1="40323" x2="76000" y2="40323"/>
                              <a14:foregroundMark x1="66667" y1="26452" x2="66667" y2="26452"/>
                              <a14:foregroundMark x1="69333" y1="27742" x2="69333" y2="27742"/>
                              <a14:foregroundMark x1="82167" y1="15806" x2="82167" y2="15806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rcRect l="56431" t="4271" r="15091" b="54656"/>
                <a:stretch>
                  <a:fillRect/>
                </a:stretch>
              </p:blipFill>
              <p:spPr>
                <a:xfrm>
                  <a:off x="4847533" y="4372612"/>
                  <a:ext cx="3445567" cy="5135781"/>
                </a:xfrm>
                <a:prstGeom prst="rect">
                  <a:avLst/>
                </a:prstGeom>
              </p:spPr>
            </p:pic>
            <p:pic>
              <p:nvPicPr>
                <p:cNvPr id="10" name="Picture 12"/>
                <p:cNvPicPr>
                  <a:picLocks noChangeAspect="1"/>
                </p:cNvPicPr>
                <p:nvPr/>
              </p:nvPicPr>
              <p:blipFill>
                <a:blip r:embed="rId6" cstate="print"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ackgroundRemoval t="889" b="29037" l="39242" r="55184">
                              <a14:foregroundMark x1="48049" y1="2222" x2="48049" y2="2222"/>
                              <a14:foregroundMark x1="55295" y1="9481" x2="55295" y2="9481"/>
                              <a14:foregroundMark x1="49387" y1="1185" x2="49387" y2="1185"/>
                              <a14:foregroundMark x1="44482" y1="24148" x2="44482" y2="24148"/>
                              <a14:foregroundMark x1="40245" y1="25481" x2="40245" y2="25481"/>
                              <a14:foregroundMark x1="44259" y1="27111" x2="44259" y2="27111"/>
                              <a14:foregroundMark x1="46934" y1="29037" x2="46934" y2="29037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7554" r="43537" b="70707"/>
                <a:stretch>
                  <a:fillRect/>
                </a:stretch>
              </p:blipFill>
              <p:spPr>
                <a:xfrm>
                  <a:off x="6483722" y="4391025"/>
                  <a:ext cx="960755" cy="1055370"/>
                </a:xfrm>
                <a:prstGeom prst="rect">
                  <a:avLst/>
                </a:prstGeom>
              </p:spPr>
            </p:pic>
            <p:pic>
              <p:nvPicPr>
                <p:cNvPr id="11" name="Picture 5"/>
                <p:cNvPicPr>
                  <a:picLocks noChangeAspect="1"/>
                </p:cNvPicPr>
                <p:nvPr/>
              </p:nvPicPr>
              <p:blipFill>
                <a:blip r:embed="rId8"/>
                <a:srcRect b="7575"/>
                <a:stretch>
                  <a:fillRect/>
                </a:stretch>
              </p:blipFill>
              <p:spPr>
                <a:xfrm>
                  <a:off x="7284583" y="2352290"/>
                  <a:ext cx="5640069" cy="2791063"/>
                </a:xfrm>
                <a:prstGeom prst="rect">
                  <a:avLst/>
                </a:prstGeom>
                <a:scene3d>
                  <a:camera prst="isometricOffAxis1Right"/>
                  <a:lightRig rig="threePt" dir="t"/>
                </a:scene3d>
              </p:spPr>
            </p:pic>
            <p:pic>
              <p:nvPicPr>
                <p:cNvPr id="12" name="Picture 4"/>
                <p:cNvPicPr>
                  <a:picLocks noChangeAspect="1"/>
                </p:cNvPicPr>
                <p:nvPr/>
              </p:nvPicPr>
              <p:blipFill>
                <a:blip r:embed="rId9" cstate="print">
                  <a:extLst>
                    <a:ext uri="{BEBA8EAE-BF5A-486C-A8C5-ECC9F3942E4B}">
                      <a14:imgProps xmlns:a14="http://schemas.microsoft.com/office/drawing/2010/main">
                        <a14:imgLayer r:embed="rId10">
                          <a14:imgEffect>
                            <a14:backgroundRemoval t="12347" b="26376" l="57430" r="65169">
                              <a14:backgroundMark x1="63880" y1="22074" x2="63880" y2="22074"/>
                              <a14:backgroundMark x1="62876" y1="21778" x2="62876" y2="21778"/>
                              <a14:backgroundMark x1="64103" y1="21037" x2="64103" y2="21037"/>
                              <a14:backgroundMark x1="62876" y1="22074" x2="62876" y2="22074"/>
                              <a14:backgroundMark x1="62542" y1="23704" x2="62542" y2="23704"/>
                              <a14:backgroundMark x1="60312" y1="24444" x2="60312" y2="24444"/>
                              <a14:backgroundMark x1="60758" y1="23111" x2="60758" y2="23111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6463" t="10593" r="33864" b="71870"/>
                <a:stretch>
                  <a:fillRect/>
                </a:stretch>
              </p:blipFill>
              <p:spPr>
                <a:xfrm rot="1136750">
                  <a:off x="7746653" y="5213474"/>
                  <a:ext cx="546960" cy="788769"/>
                </a:xfrm>
                <a:prstGeom prst="rect">
                  <a:avLst/>
                </a:prstGeom>
              </p:spPr>
            </p:pic>
          </p:grpSp>
          <p:sp>
            <p:nvSpPr>
              <p:cNvPr id="8" name="Flecha: a la derecha con bandas 7"/>
              <p:cNvSpPr/>
              <p:nvPr/>
            </p:nvSpPr>
            <p:spPr>
              <a:xfrm>
                <a:off x="3307995" y="3002287"/>
                <a:ext cx="1013573" cy="752805"/>
              </a:xfrm>
              <a:prstGeom prst="stripedRightArrow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5" name="Conector: curvado 4"/>
              <p:cNvCxnSpPr/>
              <p:nvPr/>
            </p:nvCxnSpPr>
            <p:spPr>
              <a:xfrm rot="16200000" flipH="1">
                <a:off x="1467893" y="3020387"/>
                <a:ext cx="914233" cy="379373"/>
              </a:xfrm>
              <a:prstGeom prst="curvedConnector3">
                <a:avLst>
                  <a:gd name="adj1" fmla="val 50000"/>
                </a:avLst>
              </a:prstGeom>
              <a:ln w="95250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7" name="Text Box 9"/>
            <p:cNvSpPr txBox="1"/>
            <p:nvPr/>
          </p:nvSpPr>
          <p:spPr>
            <a:xfrm>
              <a:off x="7710179" y="725716"/>
              <a:ext cx="6912484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altLang="en-US" sz="2800" b="1" dirty="0"/>
                <a:t>b) </a:t>
              </a:r>
              <a:r>
                <a:rPr lang="x-none" altLang="en-US" sz="2800" b="1" dirty="0"/>
                <a:t>Interacting with a service from different devices being used simultaneously</a:t>
              </a:r>
              <a:endParaRPr lang="x-none" altLang="en-US" sz="2800" b="1" dirty="0"/>
            </a:p>
          </p:txBody>
        </p:sp>
        <p:grpSp>
          <p:nvGrpSpPr>
            <p:cNvPr id="151" name="Grupo 150"/>
            <p:cNvGrpSpPr/>
            <p:nvPr/>
          </p:nvGrpSpPr>
          <p:grpSpPr>
            <a:xfrm>
              <a:off x="9245124" y="2549888"/>
              <a:ext cx="4489011" cy="3302069"/>
              <a:chOff x="8586909" y="1880126"/>
              <a:chExt cx="5253800" cy="3983552"/>
            </a:xfrm>
          </p:grpSpPr>
          <p:grpSp>
            <p:nvGrpSpPr>
              <p:cNvPr id="26" name="Grupo 25"/>
              <p:cNvGrpSpPr/>
              <p:nvPr/>
            </p:nvGrpSpPr>
            <p:grpSpPr>
              <a:xfrm>
                <a:off x="8586909" y="1880126"/>
                <a:ext cx="5253800" cy="3983552"/>
                <a:chOff x="1538798" y="2956512"/>
                <a:chExt cx="5992303" cy="5059775"/>
              </a:xfrm>
            </p:grpSpPr>
            <p:sp>
              <p:nvSpPr>
                <p:cNvPr id="31" name="Rounded Rectangle 22"/>
                <p:cNvSpPr/>
                <p:nvPr/>
              </p:nvSpPr>
              <p:spPr>
                <a:xfrm>
                  <a:off x="1563692" y="4966729"/>
                  <a:ext cx="3918478" cy="165263"/>
                </a:xfrm>
                <a:prstGeom prst="roundRect">
                  <a:avLst/>
                </a:prstGeom>
                <a:solidFill>
                  <a:srgbClr val="EAEAEA"/>
                </a:solidFill>
                <a:ln>
                  <a:noFill/>
                </a:ln>
                <a:effectLst>
                  <a:softEdge rad="3810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sz="2125"/>
                </a:p>
              </p:txBody>
            </p:sp>
            <p:grpSp>
              <p:nvGrpSpPr>
                <p:cNvPr id="32" name="Group 74"/>
                <p:cNvGrpSpPr/>
                <p:nvPr/>
              </p:nvGrpSpPr>
              <p:grpSpPr>
                <a:xfrm>
                  <a:off x="1538798" y="2956512"/>
                  <a:ext cx="3918478" cy="2131309"/>
                  <a:chOff x="4038601" y="1526856"/>
                  <a:chExt cx="5172075" cy="2800350"/>
                </a:xfrm>
              </p:grpSpPr>
              <p:pic>
                <p:nvPicPr>
                  <p:cNvPr id="39" name="Picture 105"/>
                  <p:cNvPicPr>
                    <a:picLocks noChangeAspect="1"/>
                  </p:cNvPicPr>
                  <p:nvPr/>
                </p:nvPicPr>
                <p:blipFill rotWithShape="1">
                  <a:blip r:embed="rId1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40266" t="21854" r="5433" b="20947"/>
                  <a:stretch>
                    <a:fillRect/>
                  </a:stretch>
                </p:blipFill>
                <p:spPr>
                  <a:xfrm>
                    <a:off x="4038601" y="1526856"/>
                    <a:ext cx="5172075" cy="2800350"/>
                  </a:xfrm>
                  <a:prstGeom prst="rect">
                    <a:avLst/>
                  </a:prstGeom>
                </p:spPr>
              </p:pic>
              <p:sp>
                <p:nvSpPr>
                  <p:cNvPr id="40" name="Rectangle 106"/>
                  <p:cNvSpPr/>
                  <p:nvPr/>
                </p:nvSpPr>
                <p:spPr>
                  <a:xfrm>
                    <a:off x="4314825" y="4205289"/>
                    <a:ext cx="193676" cy="57624"/>
                  </a:xfrm>
                  <a:prstGeom prst="rect">
                    <a:avLst/>
                  </a:prstGeom>
                  <a:solidFill>
                    <a:srgbClr val="324C5F"/>
                  </a:solidFill>
                  <a:ln>
                    <a:noFill/>
                  </a:ln>
                  <a:effectLst>
                    <a:softEdge rad="12700"/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sz="2125"/>
                  </a:p>
                </p:txBody>
              </p:sp>
              <p:sp>
                <p:nvSpPr>
                  <p:cNvPr id="41" name="Rectangle 107"/>
                  <p:cNvSpPr/>
                  <p:nvPr/>
                </p:nvSpPr>
                <p:spPr>
                  <a:xfrm>
                    <a:off x="4149724" y="3783805"/>
                    <a:ext cx="894557" cy="461169"/>
                  </a:xfrm>
                  <a:prstGeom prst="rect">
                    <a:avLst/>
                  </a:prstGeom>
                  <a:solidFill>
                    <a:srgbClr val="46667E"/>
                  </a:solidFill>
                  <a:ln>
                    <a:noFill/>
                  </a:ln>
                  <a:effectLst>
                    <a:softEdge rad="19050"/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sz="2125"/>
                  </a:p>
                </p:txBody>
              </p:sp>
              <p:sp>
                <p:nvSpPr>
                  <p:cNvPr id="42" name="Rectangle 108"/>
                  <p:cNvSpPr/>
                  <p:nvPr/>
                </p:nvSpPr>
                <p:spPr>
                  <a:xfrm>
                    <a:off x="4241800" y="3794918"/>
                    <a:ext cx="805656" cy="357982"/>
                  </a:xfrm>
                  <a:prstGeom prst="rect">
                    <a:avLst/>
                  </a:prstGeom>
                  <a:solidFill>
                    <a:srgbClr val="6392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sz="2125"/>
                  </a:p>
                </p:txBody>
              </p:sp>
              <p:sp>
                <p:nvSpPr>
                  <p:cNvPr id="43" name="Rectangle 109"/>
                  <p:cNvSpPr/>
                  <p:nvPr/>
                </p:nvSpPr>
                <p:spPr>
                  <a:xfrm>
                    <a:off x="4411663" y="2528092"/>
                    <a:ext cx="96838" cy="357982"/>
                  </a:xfrm>
                  <a:prstGeom prst="rect">
                    <a:avLst/>
                  </a:prstGeom>
                  <a:solidFill>
                    <a:srgbClr val="5FC5F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sz="2125"/>
                  </a:p>
                </p:txBody>
              </p:sp>
              <p:sp>
                <p:nvSpPr>
                  <p:cNvPr id="44" name="Rectangle 110"/>
                  <p:cNvSpPr/>
                  <p:nvPr/>
                </p:nvSpPr>
                <p:spPr>
                  <a:xfrm>
                    <a:off x="4104008" y="2475705"/>
                    <a:ext cx="149699" cy="357982"/>
                  </a:xfrm>
                  <a:prstGeom prst="rect">
                    <a:avLst/>
                  </a:prstGeom>
                  <a:solidFill>
                    <a:schemeClr val="accent6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sz="2125"/>
                  </a:p>
                </p:txBody>
              </p:sp>
              <p:sp>
                <p:nvSpPr>
                  <p:cNvPr id="45" name="Rectangle 111"/>
                  <p:cNvSpPr/>
                  <p:nvPr/>
                </p:nvSpPr>
                <p:spPr>
                  <a:xfrm>
                    <a:off x="4330463" y="2554287"/>
                    <a:ext cx="45719" cy="216000"/>
                  </a:xfrm>
                  <a:prstGeom prst="rect">
                    <a:avLst/>
                  </a:prstGeom>
                  <a:solidFill>
                    <a:srgbClr val="7A7A9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sz="2125"/>
                  </a:p>
                </p:txBody>
              </p:sp>
              <p:sp>
                <p:nvSpPr>
                  <p:cNvPr id="46" name="Rectangle 112"/>
                  <p:cNvSpPr/>
                  <p:nvPr/>
                </p:nvSpPr>
                <p:spPr>
                  <a:xfrm>
                    <a:off x="4263232" y="2475705"/>
                    <a:ext cx="80168" cy="357982"/>
                  </a:xfrm>
                  <a:prstGeom prst="rect">
                    <a:avLst/>
                  </a:prstGeom>
                  <a:solidFill>
                    <a:srgbClr val="555566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sz="2125"/>
                  </a:p>
                </p:txBody>
              </p:sp>
              <p:sp>
                <p:nvSpPr>
                  <p:cNvPr id="47" name="Rectangle 113"/>
                  <p:cNvSpPr/>
                  <p:nvPr/>
                </p:nvSpPr>
                <p:spPr>
                  <a:xfrm>
                    <a:off x="4363244" y="2528092"/>
                    <a:ext cx="45719" cy="357982"/>
                  </a:xfrm>
                  <a:prstGeom prst="rect">
                    <a:avLst/>
                  </a:prstGeom>
                  <a:solidFill>
                    <a:srgbClr val="34333A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sz="2125"/>
                  </a:p>
                </p:txBody>
              </p:sp>
            </p:grpSp>
            <p:grpSp>
              <p:nvGrpSpPr>
                <p:cNvPr id="33" name="Group 75"/>
                <p:cNvGrpSpPr/>
                <p:nvPr/>
              </p:nvGrpSpPr>
              <p:grpSpPr>
                <a:xfrm>
                  <a:off x="1637140" y="4336551"/>
                  <a:ext cx="3459338" cy="1787859"/>
                  <a:chOff x="6549000" y="3253601"/>
                  <a:chExt cx="4566048" cy="2349088"/>
                </a:xfrm>
              </p:grpSpPr>
              <p:sp>
                <p:nvSpPr>
                  <p:cNvPr id="35" name="Rounded Rectangle 20"/>
                  <p:cNvSpPr/>
                  <p:nvPr/>
                </p:nvSpPr>
                <p:spPr>
                  <a:xfrm>
                    <a:off x="6691813" y="5382218"/>
                    <a:ext cx="4280421" cy="220471"/>
                  </a:xfrm>
                  <a:prstGeom prst="roundRect">
                    <a:avLst/>
                  </a:prstGeom>
                  <a:solidFill>
                    <a:srgbClr val="EAEAEA"/>
                  </a:solidFill>
                  <a:ln>
                    <a:noFill/>
                  </a:ln>
                  <a:effectLst>
                    <a:softEdge rad="38100"/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sz="2125"/>
                  </a:p>
                </p:txBody>
              </p:sp>
              <p:grpSp>
                <p:nvGrpSpPr>
                  <p:cNvPr id="36" name="Group 102"/>
                  <p:cNvGrpSpPr/>
                  <p:nvPr/>
                </p:nvGrpSpPr>
                <p:grpSpPr>
                  <a:xfrm>
                    <a:off x="6549000" y="3253601"/>
                    <a:ext cx="4566048" cy="2259180"/>
                    <a:chOff x="4979421" y="3257200"/>
                    <a:chExt cx="4566048" cy="2259180"/>
                  </a:xfrm>
                </p:grpSpPr>
                <p:pic>
                  <p:nvPicPr>
                    <p:cNvPr id="37" name="Picture 103"/>
                    <p:cNvPicPr>
                      <a:picLocks noChangeAspect="1"/>
                    </p:cNvPicPr>
                    <p:nvPr/>
                  </p:nvPicPr>
                  <p:blipFill rotWithShape="1">
                    <a:blip r:embed="rId12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57255" t="55719" r="4690" b="5942"/>
                    <a:stretch>
                      <a:fillRect/>
                    </a:stretch>
                  </p:blipFill>
                  <p:spPr>
                    <a:xfrm flipH="1">
                      <a:off x="6520881" y="3257200"/>
                      <a:ext cx="2317029" cy="1515722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38" name="Picture 2" descr="Resultado de imagen de table vector"/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1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b="56971"/>
                    <a:stretch>
                      <a:fillRect/>
                    </a:stretch>
                  </p:blipFill>
                  <p:spPr bwMode="auto">
                    <a:xfrm>
                      <a:off x="4979421" y="4396499"/>
                      <a:ext cx="4566048" cy="111988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</p:grpSp>
            <p:pic>
              <p:nvPicPr>
                <p:cNvPr id="34" name="Picture 93"/>
                <p:cNvPicPr>
                  <a:picLocks noChangeAspect="1"/>
                </p:cNvPicPr>
                <p:nvPr/>
              </p:nvPicPr>
              <p:blipFill>
                <a:blip r:embed="rId1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3387980" y="4884296"/>
                  <a:ext cx="4143121" cy="3131991"/>
                </a:xfrm>
                <a:prstGeom prst="rect">
                  <a:avLst/>
                </a:prstGeom>
              </p:spPr>
            </p:pic>
          </p:grpSp>
          <p:cxnSp>
            <p:nvCxnSpPr>
              <p:cNvPr id="28" name="Conector: curvado 27"/>
              <p:cNvCxnSpPr/>
              <p:nvPr/>
            </p:nvCxnSpPr>
            <p:spPr>
              <a:xfrm rot="16200000" flipH="1">
                <a:off x="10007994" y="2232545"/>
                <a:ext cx="1593398" cy="1421350"/>
              </a:xfrm>
              <a:prstGeom prst="curvedConnector3">
                <a:avLst>
                  <a:gd name="adj1" fmla="val 24398"/>
                </a:avLst>
              </a:prstGeom>
              <a:ln w="92075">
                <a:solidFill>
                  <a:srgbClr val="FFC00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Conector: curvado 28"/>
              <p:cNvCxnSpPr/>
              <p:nvPr/>
            </p:nvCxnSpPr>
            <p:spPr>
              <a:xfrm>
                <a:off x="10326185" y="3211990"/>
                <a:ext cx="1147783" cy="659913"/>
              </a:xfrm>
              <a:prstGeom prst="curvedConnector3">
                <a:avLst>
                  <a:gd name="adj1" fmla="val 50000"/>
                </a:avLst>
              </a:prstGeom>
              <a:ln w="92075">
                <a:solidFill>
                  <a:srgbClr val="FFC00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Conector: curvado 29"/>
              <p:cNvCxnSpPr/>
              <p:nvPr/>
            </p:nvCxnSpPr>
            <p:spPr>
              <a:xfrm rot="16200000" flipH="1">
                <a:off x="9188984" y="2404071"/>
                <a:ext cx="1112082" cy="1008173"/>
              </a:xfrm>
              <a:prstGeom prst="curvedConnector3">
                <a:avLst>
                  <a:gd name="adj1" fmla="val 88841"/>
                </a:avLst>
              </a:prstGeom>
              <a:ln w="92075">
                <a:solidFill>
                  <a:srgbClr val="FFC00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9" name="Text Box 10"/>
            <p:cNvSpPr txBox="1"/>
            <p:nvPr/>
          </p:nvSpPr>
          <p:spPr>
            <a:xfrm>
              <a:off x="636875" y="6312577"/>
              <a:ext cx="6122995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altLang="en-US" sz="2800" b="1" dirty="0"/>
                <a:t>c) </a:t>
              </a:r>
              <a:r>
                <a:rPr lang="x-none" altLang="en-US" sz="2800" b="1" dirty="0"/>
                <a:t>Remote synchronised experience sharing between users</a:t>
              </a:r>
              <a:endParaRPr lang="x-none" altLang="en-US" sz="2800" b="1" dirty="0"/>
            </a:p>
          </p:txBody>
        </p:sp>
        <p:grpSp>
          <p:nvGrpSpPr>
            <p:cNvPr id="157" name="Grupo 156"/>
            <p:cNvGrpSpPr/>
            <p:nvPr/>
          </p:nvGrpSpPr>
          <p:grpSpPr>
            <a:xfrm>
              <a:off x="437417" y="7328629"/>
              <a:ext cx="6535138" cy="4796315"/>
              <a:chOff x="437417" y="7328629"/>
              <a:chExt cx="6164262" cy="4483049"/>
            </a:xfrm>
          </p:grpSpPr>
          <p:pic>
            <p:nvPicPr>
              <p:cNvPr id="49" name="Imagen 4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38043" y="8842193"/>
                <a:ext cx="2863636" cy="2952454"/>
              </a:xfrm>
              <a:prstGeom prst="ellipse">
                <a:avLst/>
              </a:prstGeom>
              <a:ln>
                <a:noFill/>
              </a:ln>
              <a:effectLst>
                <a:softEdge rad="112500"/>
              </a:effectLst>
            </p:spPr>
          </p:pic>
          <p:pic>
            <p:nvPicPr>
              <p:cNvPr id="50" name="Imagen 49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7417" y="8859224"/>
                <a:ext cx="2863636" cy="2952454"/>
              </a:xfrm>
              <a:prstGeom prst="ellipse">
                <a:avLst/>
              </a:prstGeom>
              <a:ln>
                <a:noFill/>
              </a:ln>
              <a:effectLst>
                <a:softEdge rad="112500"/>
              </a:effectLst>
            </p:spPr>
          </p:pic>
          <p:pic>
            <p:nvPicPr>
              <p:cNvPr id="51" name="Imagen 50" descr="Imagen que contiene espejo, espejo de mano, cd&#10;&#10;Descripción generada automáticamente"/>
              <p:cNvPicPr>
                <a:picLocks noChangeAspect="1"/>
              </p:cNvPicPr>
              <p:nvPr/>
            </p:nvPicPr>
            <p:blipFill>
              <a:blip r:embed="rId15" cstate="print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6">
                        <a14:imgEffect>
                          <a14:brightnessContrast contrast="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32865" y="7328629"/>
                <a:ext cx="1573365" cy="1509777"/>
              </a:xfrm>
              <a:prstGeom prst="rect">
                <a:avLst/>
              </a:prstGeom>
              <a:ln>
                <a:noFill/>
              </a:ln>
              <a:effectLst>
                <a:softEdge rad="112500"/>
              </a:effectLst>
            </p:spPr>
          </p:pic>
          <p:grpSp>
            <p:nvGrpSpPr>
              <p:cNvPr id="52" name="Grupo 51"/>
              <p:cNvGrpSpPr/>
              <p:nvPr/>
            </p:nvGrpSpPr>
            <p:grpSpPr>
              <a:xfrm>
                <a:off x="1543042" y="9621309"/>
                <a:ext cx="1670892" cy="997520"/>
                <a:chOff x="5289087" y="2090325"/>
                <a:chExt cx="6139654" cy="3371706"/>
              </a:xfrm>
            </p:grpSpPr>
            <p:sp>
              <p:nvSpPr>
                <p:cNvPr id="96" name="Rounded Rectangle 22"/>
                <p:cNvSpPr/>
                <p:nvPr/>
              </p:nvSpPr>
              <p:spPr>
                <a:xfrm>
                  <a:off x="5327847" y="5205895"/>
                  <a:ext cx="6100894" cy="256136"/>
                </a:xfrm>
                <a:prstGeom prst="roundRect">
                  <a:avLst/>
                </a:prstGeom>
                <a:solidFill>
                  <a:srgbClr val="EAEAEA"/>
                </a:solidFill>
                <a:ln>
                  <a:noFill/>
                </a:ln>
                <a:effectLst>
                  <a:softEdge rad="3810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sz="2125"/>
                </a:p>
              </p:txBody>
            </p:sp>
            <p:grpSp>
              <p:nvGrpSpPr>
                <p:cNvPr id="97" name="Group 74"/>
                <p:cNvGrpSpPr/>
                <p:nvPr/>
              </p:nvGrpSpPr>
              <p:grpSpPr>
                <a:xfrm>
                  <a:off x="5289087" y="2090325"/>
                  <a:ext cx="6100894" cy="3303246"/>
                  <a:chOff x="4038601" y="1526856"/>
                  <a:chExt cx="5172075" cy="2800350"/>
                </a:xfrm>
              </p:grpSpPr>
              <p:pic>
                <p:nvPicPr>
                  <p:cNvPr id="98" name="Picture 105"/>
                  <p:cNvPicPr>
                    <a:picLocks noChangeAspect="1"/>
                  </p:cNvPicPr>
                  <p:nvPr/>
                </p:nvPicPr>
                <p:blipFill rotWithShape="1">
                  <a:blip r:embed="rId17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40266" t="21854" r="5433" b="20947"/>
                  <a:stretch>
                    <a:fillRect/>
                  </a:stretch>
                </p:blipFill>
                <p:spPr>
                  <a:xfrm>
                    <a:off x="4038601" y="1526856"/>
                    <a:ext cx="5172075" cy="2800350"/>
                  </a:xfrm>
                  <a:prstGeom prst="rect">
                    <a:avLst/>
                  </a:prstGeom>
                </p:spPr>
              </p:pic>
              <p:sp>
                <p:nvSpPr>
                  <p:cNvPr id="99" name="Rectangle 106"/>
                  <p:cNvSpPr/>
                  <p:nvPr/>
                </p:nvSpPr>
                <p:spPr>
                  <a:xfrm>
                    <a:off x="4314825" y="4205289"/>
                    <a:ext cx="193676" cy="57624"/>
                  </a:xfrm>
                  <a:prstGeom prst="rect">
                    <a:avLst/>
                  </a:prstGeom>
                  <a:solidFill>
                    <a:srgbClr val="324C5F"/>
                  </a:solidFill>
                  <a:ln>
                    <a:noFill/>
                  </a:ln>
                  <a:effectLst>
                    <a:softEdge rad="12700"/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sz="2125"/>
                  </a:p>
                </p:txBody>
              </p:sp>
              <p:sp>
                <p:nvSpPr>
                  <p:cNvPr id="100" name="Rectangle 107"/>
                  <p:cNvSpPr/>
                  <p:nvPr/>
                </p:nvSpPr>
                <p:spPr>
                  <a:xfrm>
                    <a:off x="4149724" y="3783805"/>
                    <a:ext cx="894557" cy="461169"/>
                  </a:xfrm>
                  <a:prstGeom prst="rect">
                    <a:avLst/>
                  </a:prstGeom>
                  <a:solidFill>
                    <a:srgbClr val="46667E"/>
                  </a:solidFill>
                  <a:ln>
                    <a:noFill/>
                  </a:ln>
                  <a:effectLst>
                    <a:softEdge rad="19050"/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sz="2125"/>
                  </a:p>
                </p:txBody>
              </p:sp>
              <p:sp>
                <p:nvSpPr>
                  <p:cNvPr id="101" name="Rectangle 108"/>
                  <p:cNvSpPr/>
                  <p:nvPr/>
                </p:nvSpPr>
                <p:spPr>
                  <a:xfrm>
                    <a:off x="4241800" y="3794918"/>
                    <a:ext cx="805656" cy="357982"/>
                  </a:xfrm>
                  <a:prstGeom prst="rect">
                    <a:avLst/>
                  </a:prstGeom>
                  <a:solidFill>
                    <a:srgbClr val="6392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sz="2125"/>
                  </a:p>
                </p:txBody>
              </p:sp>
              <p:sp>
                <p:nvSpPr>
                  <p:cNvPr id="102" name="Rectangle 109"/>
                  <p:cNvSpPr/>
                  <p:nvPr/>
                </p:nvSpPr>
                <p:spPr>
                  <a:xfrm>
                    <a:off x="4411663" y="2528092"/>
                    <a:ext cx="96838" cy="357982"/>
                  </a:xfrm>
                  <a:prstGeom prst="rect">
                    <a:avLst/>
                  </a:prstGeom>
                  <a:solidFill>
                    <a:srgbClr val="5FC5F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sz="2125"/>
                  </a:p>
                </p:txBody>
              </p:sp>
              <p:sp>
                <p:nvSpPr>
                  <p:cNvPr id="103" name="Rectangle 110"/>
                  <p:cNvSpPr/>
                  <p:nvPr/>
                </p:nvSpPr>
                <p:spPr>
                  <a:xfrm>
                    <a:off x="4104008" y="2475705"/>
                    <a:ext cx="149699" cy="357982"/>
                  </a:xfrm>
                  <a:prstGeom prst="rect">
                    <a:avLst/>
                  </a:prstGeom>
                  <a:solidFill>
                    <a:schemeClr val="accent6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sz="2125"/>
                  </a:p>
                </p:txBody>
              </p:sp>
              <p:sp>
                <p:nvSpPr>
                  <p:cNvPr id="104" name="Rectangle 111"/>
                  <p:cNvSpPr/>
                  <p:nvPr/>
                </p:nvSpPr>
                <p:spPr>
                  <a:xfrm>
                    <a:off x="4330463" y="2554287"/>
                    <a:ext cx="45719" cy="216000"/>
                  </a:xfrm>
                  <a:prstGeom prst="rect">
                    <a:avLst/>
                  </a:prstGeom>
                  <a:solidFill>
                    <a:srgbClr val="7A7A9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sz="2125"/>
                  </a:p>
                </p:txBody>
              </p:sp>
              <p:sp>
                <p:nvSpPr>
                  <p:cNvPr id="105" name="Rectangle 112"/>
                  <p:cNvSpPr/>
                  <p:nvPr/>
                </p:nvSpPr>
                <p:spPr>
                  <a:xfrm>
                    <a:off x="4263232" y="2475705"/>
                    <a:ext cx="80168" cy="357982"/>
                  </a:xfrm>
                  <a:prstGeom prst="rect">
                    <a:avLst/>
                  </a:prstGeom>
                  <a:solidFill>
                    <a:srgbClr val="555566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sz="2125"/>
                  </a:p>
                </p:txBody>
              </p:sp>
              <p:sp>
                <p:nvSpPr>
                  <p:cNvPr id="106" name="Rectangle 113"/>
                  <p:cNvSpPr/>
                  <p:nvPr/>
                </p:nvSpPr>
                <p:spPr>
                  <a:xfrm>
                    <a:off x="4363244" y="2528092"/>
                    <a:ext cx="45719" cy="357982"/>
                  </a:xfrm>
                  <a:prstGeom prst="rect">
                    <a:avLst/>
                  </a:prstGeom>
                  <a:solidFill>
                    <a:srgbClr val="34333A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sz="2125"/>
                  </a:p>
                </p:txBody>
              </p:sp>
            </p:grpSp>
          </p:grpSp>
          <p:grpSp>
            <p:nvGrpSpPr>
              <p:cNvPr id="53" name="Group 128"/>
              <p:cNvGrpSpPr/>
              <p:nvPr/>
            </p:nvGrpSpPr>
            <p:grpSpPr>
              <a:xfrm>
                <a:off x="1457741" y="10492920"/>
                <a:ext cx="565528" cy="337303"/>
                <a:chOff x="3540156" y="2820480"/>
                <a:chExt cx="5665948" cy="3267858"/>
              </a:xfrm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scene3d>
                <a:camera prst="isometricOffAxis2Left">
                  <a:rot lat="687415" lon="20075456" rev="20761358"/>
                </a:camera>
                <a:lightRig rig="threePt" dir="t"/>
              </a:scene3d>
            </p:grpSpPr>
            <p:pic>
              <p:nvPicPr>
                <p:cNvPr id="91" name="Picture 132"/>
                <p:cNvPicPr>
                  <a:picLocks noChangeAspect="1"/>
                </p:cNvPicPr>
                <p:nvPr/>
              </p:nvPicPr>
              <p:blipFill rotWithShape="1">
                <a:blip r:embed="rId1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9074" r="16920" b="33071"/>
                <a:stretch>
                  <a:fillRect/>
                </a:stretch>
              </p:blipFill>
              <p:spPr>
                <a:xfrm>
                  <a:off x="3540156" y="2820480"/>
                  <a:ext cx="5665948" cy="3267858"/>
                </a:xfrm>
                <a:prstGeom prst="rect">
                  <a:avLst/>
                </a:prstGeom>
              </p:spPr>
            </p:pic>
            <p:sp>
              <p:nvSpPr>
                <p:cNvPr id="92" name="Rounded Rectangle 51"/>
                <p:cNvSpPr/>
                <p:nvPr/>
              </p:nvSpPr>
              <p:spPr>
                <a:xfrm>
                  <a:off x="8542031" y="5638799"/>
                  <a:ext cx="474553" cy="143318"/>
                </a:xfrm>
                <a:prstGeom prst="roundRect">
                  <a:avLst/>
                </a:prstGeom>
                <a:solidFill>
                  <a:srgbClr val="9191AA"/>
                </a:solidFill>
                <a:ln>
                  <a:solidFill>
                    <a:srgbClr val="9191A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sz="2125"/>
                </a:p>
              </p:txBody>
            </p:sp>
            <p:sp>
              <p:nvSpPr>
                <p:cNvPr id="93" name="Round Same Side Corner Rectangle 48"/>
                <p:cNvSpPr/>
                <p:nvPr/>
              </p:nvSpPr>
              <p:spPr>
                <a:xfrm>
                  <a:off x="8648706" y="3188301"/>
                  <a:ext cx="367872" cy="2458119"/>
                </a:xfrm>
                <a:prstGeom prst="round2SameRect">
                  <a:avLst/>
                </a:prstGeom>
                <a:solidFill>
                  <a:srgbClr val="B9B9D7"/>
                </a:solidFill>
                <a:ln>
                  <a:solidFill>
                    <a:srgbClr val="B9B9D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sz="2125"/>
                </a:p>
              </p:txBody>
            </p:sp>
            <p:sp>
              <p:nvSpPr>
                <p:cNvPr id="94" name="Round Same Side Corner Rectangle 52"/>
                <p:cNvSpPr/>
                <p:nvPr/>
              </p:nvSpPr>
              <p:spPr>
                <a:xfrm>
                  <a:off x="8519108" y="5557645"/>
                  <a:ext cx="367872" cy="88596"/>
                </a:xfrm>
                <a:prstGeom prst="round2SameRect">
                  <a:avLst/>
                </a:prstGeom>
                <a:solidFill>
                  <a:srgbClr val="B9B9D7"/>
                </a:solidFill>
                <a:ln>
                  <a:solidFill>
                    <a:srgbClr val="B9B9D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sz="2125"/>
                </a:p>
              </p:txBody>
            </p:sp>
            <p:pic>
              <p:nvPicPr>
                <p:cNvPr id="95" name="Picture 136"/>
                <p:cNvPicPr>
                  <a:picLocks noChangeAspect="1"/>
                </p:cNvPicPr>
                <p:nvPr/>
              </p:nvPicPr>
              <p:blipFill rotWithShape="1">
                <a:blip r:embed="rId1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2305" t="42692" r="45496" b="18724"/>
                <a:stretch>
                  <a:fillRect/>
                </a:stretch>
              </p:blipFill>
              <p:spPr>
                <a:xfrm>
                  <a:off x="6966670" y="3131819"/>
                  <a:ext cx="1682029" cy="2425644"/>
                </a:xfrm>
                <a:prstGeom prst="rect">
                  <a:avLst/>
                </a:prstGeom>
              </p:spPr>
            </p:pic>
          </p:grpSp>
          <p:pic>
            <p:nvPicPr>
              <p:cNvPr id="54" name="Picture 114"/>
              <p:cNvPicPr>
                <a:picLocks noChangeAspect="1"/>
              </p:cNvPicPr>
              <p:nvPr/>
            </p:nvPicPr>
            <p:blipFill rotWithShape="1">
              <a:blip r:embed="rId20">
                <a:extLst>
                  <a:ext uri="{BEBA8EAE-BF5A-486C-A8C5-ECC9F3942E4B}">
                    <a14:imgProps xmlns:a14="http://schemas.microsoft.com/office/drawing/2010/main">
                      <a14:imgLayer r:embed="rId21">
                        <a14:imgEffect>
                          <a14:backgroundRemoval t="18288" b="80934" l="36400" r="484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5836" t="62115" r="51155" b="10992"/>
              <a:stretch>
                <a:fillRect/>
              </a:stretch>
            </p:blipFill>
            <p:spPr>
              <a:xfrm rot="20480497">
                <a:off x="1499483" y="10714503"/>
                <a:ext cx="718791" cy="668310"/>
              </a:xfrm>
              <a:prstGeom prst="rect">
                <a:avLst/>
              </a:prstGeom>
              <a:effectLst>
                <a:softEdge rad="12700"/>
              </a:effectLst>
            </p:spPr>
          </p:pic>
          <p:pic>
            <p:nvPicPr>
              <p:cNvPr id="55" name="Picture 115"/>
              <p:cNvPicPr>
                <a:picLocks noChangeAspect="1"/>
              </p:cNvPicPr>
              <p:nvPr/>
            </p:nvPicPr>
            <p:blipFill rotWithShape="1">
              <a:blip r:embed="rId2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3901" r="6984" b="38626"/>
              <a:stretch>
                <a:fillRect/>
              </a:stretch>
            </p:blipFill>
            <p:spPr>
              <a:xfrm rot="371944" flipH="1">
                <a:off x="991308" y="9950005"/>
                <a:ext cx="1032091" cy="1452538"/>
              </a:xfrm>
              <a:prstGeom prst="rect">
                <a:avLst/>
              </a:prstGeom>
              <a:scene3d>
                <a:camera prst="orthographicFront">
                  <a:rot lat="21002297" lon="20104594" rev="21547171"/>
                </a:camera>
                <a:lightRig rig="threePt" dir="t"/>
              </a:scene3d>
            </p:spPr>
          </p:pic>
          <p:grpSp>
            <p:nvGrpSpPr>
              <p:cNvPr id="56" name="Group 116"/>
              <p:cNvGrpSpPr/>
              <p:nvPr/>
            </p:nvGrpSpPr>
            <p:grpSpPr>
              <a:xfrm>
                <a:off x="677124" y="10549086"/>
                <a:ext cx="1561235" cy="1183248"/>
                <a:chOff x="419715" y="2764836"/>
                <a:chExt cx="5625481" cy="3986271"/>
              </a:xfrm>
            </p:grpSpPr>
            <p:sp>
              <p:nvSpPr>
                <p:cNvPr id="81" name="Rectangle 118"/>
                <p:cNvSpPr/>
                <p:nvPr/>
              </p:nvSpPr>
              <p:spPr>
                <a:xfrm>
                  <a:off x="788740" y="3598839"/>
                  <a:ext cx="1766307" cy="2517948"/>
                </a:xfrm>
                <a:prstGeom prst="rect">
                  <a:avLst/>
                </a:prstGeom>
                <a:solidFill>
                  <a:srgbClr val="314B5E"/>
                </a:solidFill>
                <a:effectLst>
                  <a:softEdge rad="12700"/>
                </a:effectLst>
                <a:scene3d>
                  <a:camera prst="isometricRightUp"/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sz="2125"/>
                </a:p>
              </p:txBody>
            </p:sp>
            <p:sp>
              <p:nvSpPr>
                <p:cNvPr id="82" name="Rectangle 119"/>
                <p:cNvSpPr/>
                <p:nvPr/>
              </p:nvSpPr>
              <p:spPr>
                <a:xfrm>
                  <a:off x="1010510" y="2764836"/>
                  <a:ext cx="756000" cy="2304000"/>
                </a:xfrm>
                <a:prstGeom prst="rect">
                  <a:avLst/>
                </a:prstGeom>
                <a:solidFill>
                  <a:srgbClr val="314B5E"/>
                </a:solidFill>
                <a:scene3d>
                  <a:camera prst="isometricOffAxis2Top">
                    <a:rot lat="18600000" lon="3600000" rev="1800000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sz="2125"/>
                </a:p>
              </p:txBody>
            </p:sp>
            <p:grpSp>
              <p:nvGrpSpPr>
                <p:cNvPr id="83" name="Group 120"/>
                <p:cNvGrpSpPr/>
                <p:nvPr/>
              </p:nvGrpSpPr>
              <p:grpSpPr>
                <a:xfrm>
                  <a:off x="419715" y="3865586"/>
                  <a:ext cx="4169201" cy="2885521"/>
                  <a:chOff x="1633301" y="3131118"/>
                  <a:chExt cx="4849973" cy="3098208"/>
                </a:xfrm>
              </p:grpSpPr>
              <p:sp>
                <p:nvSpPr>
                  <p:cNvPr id="88" name="Rectangle 125"/>
                  <p:cNvSpPr/>
                  <p:nvPr/>
                </p:nvSpPr>
                <p:spPr>
                  <a:xfrm>
                    <a:off x="1633301" y="3527511"/>
                    <a:ext cx="769206" cy="2185093"/>
                  </a:xfrm>
                  <a:prstGeom prst="rect">
                    <a:avLst/>
                  </a:prstGeom>
                  <a:solidFill>
                    <a:srgbClr val="314B5E"/>
                  </a:solidFill>
                  <a:ln>
                    <a:solidFill>
                      <a:srgbClr val="314B5E"/>
                    </a:solidFill>
                  </a:ln>
                  <a:scene3d>
                    <a:camera prst="isometricOffAxis2Left"/>
                    <a:lightRig rig="threePt" dir="t"/>
                  </a:scene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sz="2125"/>
                  </a:p>
                </p:txBody>
              </p:sp>
              <p:sp>
                <p:nvSpPr>
                  <p:cNvPr id="89" name="Rectangle 126"/>
                  <p:cNvSpPr/>
                  <p:nvPr/>
                </p:nvSpPr>
                <p:spPr>
                  <a:xfrm>
                    <a:off x="2190680" y="3131118"/>
                    <a:ext cx="3734789" cy="2417132"/>
                  </a:xfrm>
                  <a:prstGeom prst="rect">
                    <a:avLst/>
                  </a:prstGeom>
                  <a:solidFill>
                    <a:srgbClr val="314B5E"/>
                  </a:solidFill>
                  <a:ln>
                    <a:solidFill>
                      <a:srgbClr val="314B5E"/>
                    </a:solidFill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  <a:softEdge rad="12700"/>
                  </a:effectLst>
                  <a:scene3d>
                    <a:camera prst="isometricOffAxis2Left"/>
                    <a:lightRig rig="threePt" dir="t"/>
                  </a:scene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sz="2125"/>
                  </a:p>
                </p:txBody>
              </p:sp>
              <p:sp>
                <p:nvSpPr>
                  <p:cNvPr id="90" name="Rectangle 127"/>
                  <p:cNvSpPr/>
                  <p:nvPr/>
                </p:nvSpPr>
                <p:spPr>
                  <a:xfrm>
                    <a:off x="5689277" y="4044231"/>
                    <a:ext cx="793997" cy="2185095"/>
                  </a:xfrm>
                  <a:prstGeom prst="rect">
                    <a:avLst/>
                  </a:prstGeom>
                  <a:solidFill>
                    <a:srgbClr val="314B5E"/>
                  </a:solidFill>
                  <a:ln>
                    <a:solidFill>
                      <a:srgbClr val="314B5E"/>
                    </a:solidFill>
                  </a:ln>
                  <a:effectLst>
                    <a:outerShdw blurRad="76200" dir="13500000" sy="23000" kx="1200000" algn="br" rotWithShape="0">
                      <a:prstClr val="black">
                        <a:alpha val="20000"/>
                      </a:prstClr>
                    </a:outerShdw>
                    <a:softEdge rad="12700"/>
                  </a:effectLst>
                  <a:scene3d>
                    <a:camera prst="isometricOffAxis2Left"/>
                    <a:lightRig rig="threePt" dir="t"/>
                  </a:scene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sz="2125"/>
                  </a:p>
                </p:txBody>
              </p:sp>
            </p:grpSp>
            <p:sp>
              <p:nvSpPr>
                <p:cNvPr id="84" name="Rectangle 121"/>
                <p:cNvSpPr/>
                <p:nvPr/>
              </p:nvSpPr>
              <p:spPr>
                <a:xfrm>
                  <a:off x="4278890" y="4462785"/>
                  <a:ext cx="1766306" cy="2117201"/>
                </a:xfrm>
                <a:prstGeom prst="rect">
                  <a:avLst/>
                </a:prstGeom>
                <a:solidFill>
                  <a:srgbClr val="314B5E"/>
                </a:solidFill>
                <a:effectLst>
                  <a:softEdge rad="12700"/>
                </a:effectLst>
                <a:scene3d>
                  <a:camera prst="isometricRightUp"/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sz="2125"/>
                </a:p>
              </p:txBody>
            </p:sp>
            <p:sp>
              <p:nvSpPr>
                <p:cNvPr id="85" name="Rectangle 122"/>
                <p:cNvSpPr/>
                <p:nvPr/>
              </p:nvSpPr>
              <p:spPr>
                <a:xfrm>
                  <a:off x="3844856" y="3916835"/>
                  <a:ext cx="707907" cy="1015793"/>
                </a:xfrm>
                <a:prstGeom prst="rect">
                  <a:avLst/>
                </a:prstGeom>
                <a:solidFill>
                  <a:srgbClr val="314B5E"/>
                </a:solidFill>
                <a:ln>
                  <a:solidFill>
                    <a:srgbClr val="314B5E"/>
                  </a:solidFill>
                </a:ln>
                <a:scene3d>
                  <a:camera prst="isometricRightUp"/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sz="2125"/>
                </a:p>
              </p:txBody>
            </p:sp>
            <p:sp>
              <p:nvSpPr>
                <p:cNvPr id="86" name="Rectangle 123"/>
                <p:cNvSpPr/>
                <p:nvPr/>
              </p:nvSpPr>
              <p:spPr>
                <a:xfrm>
                  <a:off x="1111708" y="3247643"/>
                  <a:ext cx="3248042" cy="1080000"/>
                </a:xfrm>
                <a:prstGeom prst="rect">
                  <a:avLst/>
                </a:prstGeom>
                <a:solidFill>
                  <a:srgbClr val="314B5E"/>
                </a:solidFill>
                <a:ln>
                  <a:solidFill>
                    <a:srgbClr val="314B5E"/>
                  </a:solidFill>
                </a:ln>
                <a:effectLst>
                  <a:softEdge rad="12700"/>
                </a:effectLst>
                <a:scene3d>
                  <a:camera prst="isometricOffAxis2Top"/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sz="2125"/>
                </a:p>
              </p:txBody>
            </p:sp>
            <p:sp>
              <p:nvSpPr>
                <p:cNvPr id="87" name="Rectangle 124"/>
                <p:cNvSpPr/>
                <p:nvPr/>
              </p:nvSpPr>
              <p:spPr>
                <a:xfrm>
                  <a:off x="4523182" y="3492363"/>
                  <a:ext cx="707907" cy="2268000"/>
                </a:xfrm>
                <a:prstGeom prst="rect">
                  <a:avLst/>
                </a:prstGeom>
                <a:solidFill>
                  <a:srgbClr val="314B5E"/>
                </a:solidFill>
                <a:ln>
                  <a:solidFill>
                    <a:srgbClr val="314B5E"/>
                  </a:solidFill>
                </a:ln>
                <a:effectLst>
                  <a:softEdge rad="12700"/>
                </a:effectLst>
                <a:scene3d>
                  <a:camera prst="isometricOffAxis2Top">
                    <a:rot lat="18600000" lon="3600000" rev="1800000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sz="2125"/>
                </a:p>
              </p:txBody>
            </p:sp>
          </p:grpSp>
          <p:sp>
            <p:nvSpPr>
              <p:cNvPr id="57" name="Oval 117"/>
              <p:cNvSpPr/>
              <p:nvPr/>
            </p:nvSpPr>
            <p:spPr>
              <a:xfrm rot="877856">
                <a:off x="1442589" y="10259228"/>
                <a:ext cx="165043" cy="84358"/>
              </a:xfrm>
              <a:prstGeom prst="ellipse">
                <a:avLst/>
              </a:prstGeom>
              <a:solidFill>
                <a:srgbClr val="383840"/>
              </a:solidFill>
              <a:ln>
                <a:noFill/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2125"/>
              </a:p>
            </p:txBody>
          </p:sp>
          <p:grpSp>
            <p:nvGrpSpPr>
              <p:cNvPr id="58" name="Group 70"/>
              <p:cNvGrpSpPr/>
              <p:nvPr/>
            </p:nvGrpSpPr>
            <p:grpSpPr>
              <a:xfrm>
                <a:off x="3961538" y="9636243"/>
                <a:ext cx="2491461" cy="2125622"/>
                <a:chOff x="4773835" y="937613"/>
                <a:chExt cx="7226731" cy="6132351"/>
              </a:xfrm>
            </p:grpSpPr>
            <p:sp>
              <p:nvSpPr>
                <p:cNvPr id="69" name="Rounded Rectangle 22"/>
                <p:cNvSpPr/>
                <p:nvPr/>
              </p:nvSpPr>
              <p:spPr>
                <a:xfrm>
                  <a:off x="4806695" y="3578859"/>
                  <a:ext cx="5172075" cy="217141"/>
                </a:xfrm>
                <a:prstGeom prst="roundRect">
                  <a:avLst/>
                </a:prstGeom>
                <a:solidFill>
                  <a:srgbClr val="EAEAEA"/>
                </a:solidFill>
                <a:ln>
                  <a:noFill/>
                </a:ln>
                <a:effectLst>
                  <a:softEdge rad="3810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sz="2125" u="sng"/>
                </a:p>
              </p:txBody>
            </p:sp>
            <p:grpSp>
              <p:nvGrpSpPr>
                <p:cNvPr id="70" name="Group 74"/>
                <p:cNvGrpSpPr/>
                <p:nvPr/>
              </p:nvGrpSpPr>
              <p:grpSpPr>
                <a:xfrm>
                  <a:off x="4773835" y="937613"/>
                  <a:ext cx="5172075" cy="2800350"/>
                  <a:chOff x="4038600" y="1526856"/>
                  <a:chExt cx="5172075" cy="2800350"/>
                </a:xfrm>
              </p:grpSpPr>
              <p:pic>
                <p:nvPicPr>
                  <p:cNvPr id="72" name="Picture 105"/>
                  <p:cNvPicPr>
                    <a:picLocks noChangeAspect="1"/>
                  </p:cNvPicPr>
                  <p:nvPr/>
                </p:nvPicPr>
                <p:blipFill rotWithShape="1">
                  <a:blip r:embed="rId2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40266" t="21854" r="5433" b="20947"/>
                  <a:stretch>
                    <a:fillRect/>
                  </a:stretch>
                </p:blipFill>
                <p:spPr>
                  <a:xfrm>
                    <a:off x="4038600" y="1526856"/>
                    <a:ext cx="5172075" cy="2800350"/>
                  </a:xfrm>
                  <a:prstGeom prst="rect">
                    <a:avLst/>
                  </a:prstGeom>
                </p:spPr>
              </p:pic>
              <p:sp>
                <p:nvSpPr>
                  <p:cNvPr id="73" name="Rectangle 106"/>
                  <p:cNvSpPr/>
                  <p:nvPr/>
                </p:nvSpPr>
                <p:spPr>
                  <a:xfrm>
                    <a:off x="4314825" y="4205289"/>
                    <a:ext cx="193676" cy="57624"/>
                  </a:xfrm>
                  <a:prstGeom prst="rect">
                    <a:avLst/>
                  </a:prstGeom>
                  <a:solidFill>
                    <a:srgbClr val="324C5F"/>
                  </a:solidFill>
                  <a:ln>
                    <a:noFill/>
                  </a:ln>
                  <a:effectLst>
                    <a:softEdge rad="12700"/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sz="2125" u="sng"/>
                  </a:p>
                </p:txBody>
              </p:sp>
              <p:sp>
                <p:nvSpPr>
                  <p:cNvPr id="74" name="Rectangle 107"/>
                  <p:cNvSpPr/>
                  <p:nvPr/>
                </p:nvSpPr>
                <p:spPr>
                  <a:xfrm>
                    <a:off x="4149724" y="3783805"/>
                    <a:ext cx="894557" cy="461169"/>
                  </a:xfrm>
                  <a:prstGeom prst="rect">
                    <a:avLst/>
                  </a:prstGeom>
                  <a:solidFill>
                    <a:srgbClr val="46667E"/>
                  </a:solidFill>
                  <a:ln>
                    <a:noFill/>
                  </a:ln>
                  <a:effectLst>
                    <a:softEdge rad="19050"/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sz="2125" u="sng"/>
                  </a:p>
                </p:txBody>
              </p:sp>
              <p:sp>
                <p:nvSpPr>
                  <p:cNvPr id="75" name="Rectangle 108"/>
                  <p:cNvSpPr/>
                  <p:nvPr/>
                </p:nvSpPr>
                <p:spPr>
                  <a:xfrm>
                    <a:off x="4241800" y="3794918"/>
                    <a:ext cx="805656" cy="357982"/>
                  </a:xfrm>
                  <a:prstGeom prst="rect">
                    <a:avLst/>
                  </a:prstGeom>
                  <a:solidFill>
                    <a:srgbClr val="6392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sz="2125" u="sng"/>
                  </a:p>
                </p:txBody>
              </p:sp>
              <p:sp>
                <p:nvSpPr>
                  <p:cNvPr id="76" name="Rectangle 109"/>
                  <p:cNvSpPr/>
                  <p:nvPr/>
                </p:nvSpPr>
                <p:spPr>
                  <a:xfrm>
                    <a:off x="4411663" y="2528092"/>
                    <a:ext cx="96838" cy="357982"/>
                  </a:xfrm>
                  <a:prstGeom prst="rect">
                    <a:avLst/>
                  </a:prstGeom>
                  <a:solidFill>
                    <a:srgbClr val="5FC5F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sz="2125" u="sng"/>
                  </a:p>
                </p:txBody>
              </p:sp>
              <p:sp>
                <p:nvSpPr>
                  <p:cNvPr id="77" name="Rectangle 110"/>
                  <p:cNvSpPr/>
                  <p:nvPr/>
                </p:nvSpPr>
                <p:spPr>
                  <a:xfrm>
                    <a:off x="4104008" y="2475705"/>
                    <a:ext cx="149699" cy="357982"/>
                  </a:xfrm>
                  <a:prstGeom prst="rect">
                    <a:avLst/>
                  </a:prstGeom>
                  <a:solidFill>
                    <a:schemeClr val="accent6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sz="2125" u="sng"/>
                  </a:p>
                </p:txBody>
              </p:sp>
              <p:sp>
                <p:nvSpPr>
                  <p:cNvPr id="78" name="Rectangle 111"/>
                  <p:cNvSpPr/>
                  <p:nvPr/>
                </p:nvSpPr>
                <p:spPr>
                  <a:xfrm>
                    <a:off x="4330463" y="2554287"/>
                    <a:ext cx="45719" cy="216000"/>
                  </a:xfrm>
                  <a:prstGeom prst="rect">
                    <a:avLst/>
                  </a:prstGeom>
                  <a:solidFill>
                    <a:srgbClr val="7A7A9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sz="2125" u="sng"/>
                  </a:p>
                </p:txBody>
              </p:sp>
              <p:sp>
                <p:nvSpPr>
                  <p:cNvPr id="79" name="Rectangle 112"/>
                  <p:cNvSpPr/>
                  <p:nvPr/>
                </p:nvSpPr>
                <p:spPr>
                  <a:xfrm>
                    <a:off x="4263232" y="2475705"/>
                    <a:ext cx="80168" cy="357982"/>
                  </a:xfrm>
                  <a:prstGeom prst="rect">
                    <a:avLst/>
                  </a:prstGeom>
                  <a:solidFill>
                    <a:srgbClr val="555566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sz="2125" u="sng"/>
                  </a:p>
                </p:txBody>
              </p:sp>
              <p:sp>
                <p:nvSpPr>
                  <p:cNvPr id="80" name="Rectangle 113"/>
                  <p:cNvSpPr/>
                  <p:nvPr/>
                </p:nvSpPr>
                <p:spPr>
                  <a:xfrm>
                    <a:off x="4363244" y="2528092"/>
                    <a:ext cx="45719" cy="357982"/>
                  </a:xfrm>
                  <a:prstGeom prst="rect">
                    <a:avLst/>
                  </a:prstGeom>
                  <a:solidFill>
                    <a:srgbClr val="34333A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sz="2125" u="sng"/>
                  </a:p>
                </p:txBody>
              </p:sp>
            </p:grpSp>
            <p:pic>
              <p:nvPicPr>
                <p:cNvPr id="71" name="Picture 93"/>
                <p:cNvPicPr>
                  <a:picLocks noChangeAspect="1"/>
                </p:cNvPicPr>
                <p:nvPr/>
              </p:nvPicPr>
              <p:blipFill>
                <a:blip r:embed="rId2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6531979" y="2954807"/>
                  <a:ext cx="5468587" cy="4115157"/>
                </a:xfrm>
                <a:prstGeom prst="rect">
                  <a:avLst/>
                </a:prstGeom>
              </p:spPr>
            </p:pic>
          </p:grpSp>
          <p:pic>
            <p:nvPicPr>
              <p:cNvPr id="60" name="Picture 2" descr="Resultado de imagen de cloud icon&quot;"/>
              <p:cNvPicPr>
                <a:picLocks noChangeAspect="1" noChangeArrowheads="1"/>
              </p:cNvPicPr>
              <p:nvPr/>
            </p:nvPicPr>
            <p:blipFill>
              <a:blip r:embed="rId25" cstate="print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58745" y="7475693"/>
                <a:ext cx="1002793" cy="1029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1" name="Picture 8" descr="Resultado de imagen de database icon&quot;"/>
              <p:cNvPicPr>
                <a:picLocks noChangeAspect="1" noChangeArrowheads="1"/>
              </p:cNvPicPr>
              <p:nvPr/>
            </p:nvPicPr>
            <p:blipFill>
              <a:blip r:embed="rId2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90462" y="7970485"/>
                <a:ext cx="580007" cy="5951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62" name="Conector: curvado 61"/>
              <p:cNvCxnSpPr/>
              <p:nvPr/>
            </p:nvCxnSpPr>
            <p:spPr>
              <a:xfrm rot="16200000" flipH="1">
                <a:off x="3751912" y="8883372"/>
                <a:ext cx="1341329" cy="618199"/>
              </a:xfrm>
              <a:prstGeom prst="curvedConnector3">
                <a:avLst>
                  <a:gd name="adj1" fmla="val 50000"/>
                </a:avLst>
              </a:prstGeom>
              <a:ln w="92075">
                <a:solidFill>
                  <a:srgbClr val="FFC00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Conector: curvado 62"/>
              <p:cNvCxnSpPr/>
              <p:nvPr/>
            </p:nvCxnSpPr>
            <p:spPr>
              <a:xfrm rot="5400000">
                <a:off x="1802987" y="8688974"/>
                <a:ext cx="1303131" cy="999707"/>
              </a:xfrm>
              <a:prstGeom prst="curvedConnector3">
                <a:avLst>
                  <a:gd name="adj1" fmla="val 50000"/>
                </a:avLst>
              </a:prstGeom>
              <a:ln w="92075">
                <a:solidFill>
                  <a:srgbClr val="FFC00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Conector: curvado 63"/>
              <p:cNvCxnSpPr/>
              <p:nvPr/>
            </p:nvCxnSpPr>
            <p:spPr>
              <a:xfrm rot="5400000">
                <a:off x="1497162" y="9007123"/>
                <a:ext cx="2013870" cy="1339796"/>
              </a:xfrm>
              <a:prstGeom prst="curvedConnector3">
                <a:avLst>
                  <a:gd name="adj1" fmla="val 50000"/>
                </a:avLst>
              </a:prstGeom>
              <a:ln w="92075">
                <a:solidFill>
                  <a:srgbClr val="FFC00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Conector: curvado 64"/>
              <p:cNvCxnSpPr/>
              <p:nvPr/>
            </p:nvCxnSpPr>
            <p:spPr>
              <a:xfrm rot="16200000" flipH="1">
                <a:off x="3624005" y="8929684"/>
                <a:ext cx="1911906" cy="1407518"/>
              </a:xfrm>
              <a:prstGeom prst="curvedConnector3">
                <a:avLst>
                  <a:gd name="adj1" fmla="val 66085"/>
                </a:avLst>
              </a:prstGeom>
              <a:ln w="92075">
                <a:solidFill>
                  <a:srgbClr val="FFC00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Conector recto 65"/>
              <p:cNvCxnSpPr/>
              <p:nvPr/>
            </p:nvCxnSpPr>
            <p:spPr>
              <a:xfrm>
                <a:off x="3519548" y="8909629"/>
                <a:ext cx="0" cy="2771911"/>
              </a:xfrm>
              <a:prstGeom prst="line">
                <a:avLst/>
              </a:prstGeom>
              <a:ln w="57150">
                <a:prstDash val="dash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Conector: curvado 66"/>
              <p:cNvCxnSpPr/>
              <p:nvPr/>
            </p:nvCxnSpPr>
            <p:spPr>
              <a:xfrm rot="5400000">
                <a:off x="1497162" y="9007124"/>
                <a:ext cx="2013870" cy="1339796"/>
              </a:xfrm>
              <a:prstGeom prst="curvedConnector3">
                <a:avLst>
                  <a:gd name="adj1" fmla="val 50000"/>
                </a:avLst>
              </a:prstGeom>
              <a:ln w="92075">
                <a:solidFill>
                  <a:srgbClr val="FFC00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Conector: curvado 67"/>
              <p:cNvCxnSpPr/>
              <p:nvPr/>
            </p:nvCxnSpPr>
            <p:spPr>
              <a:xfrm rot="16200000" flipH="1">
                <a:off x="3624005" y="8929684"/>
                <a:ext cx="1911906" cy="1407518"/>
              </a:xfrm>
              <a:prstGeom prst="curvedConnector3">
                <a:avLst>
                  <a:gd name="adj1" fmla="val 66085"/>
                </a:avLst>
              </a:prstGeom>
              <a:ln w="92075">
                <a:solidFill>
                  <a:srgbClr val="FFC00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2" name="Grupo 151"/>
            <p:cNvGrpSpPr/>
            <p:nvPr/>
          </p:nvGrpSpPr>
          <p:grpSpPr>
            <a:xfrm>
              <a:off x="7819751" y="6344821"/>
              <a:ext cx="6195515" cy="6222274"/>
              <a:chOff x="7819751" y="6344821"/>
              <a:chExt cx="6195515" cy="6222274"/>
            </a:xfrm>
          </p:grpSpPr>
          <p:grpSp>
            <p:nvGrpSpPr>
              <p:cNvPr id="108" name="Grupo 107"/>
              <p:cNvGrpSpPr/>
              <p:nvPr/>
            </p:nvGrpSpPr>
            <p:grpSpPr>
              <a:xfrm>
                <a:off x="8380508" y="7417655"/>
                <a:ext cx="5248267" cy="5149440"/>
                <a:chOff x="2632638" y="-313545"/>
                <a:chExt cx="10376122" cy="10425485"/>
              </a:xfrm>
            </p:grpSpPr>
            <p:pic>
              <p:nvPicPr>
                <p:cNvPr id="114" name="Imagen 113"/>
                <p:cNvPicPr>
                  <a:picLocks noChangeAspect="1"/>
                </p:cNvPicPr>
                <p:nvPr/>
              </p:nvPicPr>
              <p:blipFill>
                <a:blip r:embed="rId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632638" y="-313545"/>
                  <a:ext cx="10376122" cy="10425485"/>
                </a:xfrm>
                <a:prstGeom prst="ellipse">
                  <a:avLst/>
                </a:prstGeom>
                <a:ln>
                  <a:noFill/>
                </a:ln>
                <a:effectLst>
                  <a:softEdge rad="112500"/>
                </a:effectLst>
              </p:spPr>
            </p:pic>
            <p:grpSp>
              <p:nvGrpSpPr>
                <p:cNvPr id="115" name="Grupo 114"/>
                <p:cNvGrpSpPr/>
                <p:nvPr/>
              </p:nvGrpSpPr>
              <p:grpSpPr>
                <a:xfrm>
                  <a:off x="2778716" y="2703627"/>
                  <a:ext cx="10039952" cy="5473295"/>
                  <a:chOff x="1931921" y="2601729"/>
                  <a:chExt cx="11643711" cy="6574886"/>
                </a:xfrm>
              </p:grpSpPr>
              <p:sp>
                <p:nvSpPr>
                  <p:cNvPr id="116" name="Rounded Rectangle 22"/>
                  <p:cNvSpPr/>
                  <p:nvPr/>
                </p:nvSpPr>
                <p:spPr>
                  <a:xfrm>
                    <a:off x="5642476" y="5164604"/>
                    <a:ext cx="5189599" cy="210698"/>
                  </a:xfrm>
                  <a:prstGeom prst="roundRect">
                    <a:avLst/>
                  </a:prstGeom>
                  <a:solidFill>
                    <a:srgbClr val="EAEAEA"/>
                  </a:solidFill>
                  <a:ln>
                    <a:noFill/>
                  </a:ln>
                  <a:effectLst>
                    <a:softEdge rad="38100"/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sz="2125"/>
                  </a:p>
                </p:txBody>
              </p:sp>
              <p:pic>
                <p:nvPicPr>
                  <p:cNvPr id="117" name="Picture 105"/>
                  <p:cNvPicPr>
                    <a:picLocks noChangeAspect="1"/>
                  </p:cNvPicPr>
                  <p:nvPr/>
                </p:nvPicPr>
                <p:blipFill rotWithShape="1">
                  <a:blip r:embed="rId1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40266" t="21854" r="5433" b="20947"/>
                  <a:stretch>
                    <a:fillRect/>
                  </a:stretch>
                </p:blipFill>
                <p:spPr>
                  <a:xfrm>
                    <a:off x="5609505" y="2601729"/>
                    <a:ext cx="5189599" cy="2717258"/>
                  </a:xfrm>
                  <a:prstGeom prst="rect">
                    <a:avLst/>
                  </a:prstGeom>
                </p:spPr>
              </p:pic>
              <p:sp>
                <p:nvSpPr>
                  <p:cNvPr id="118" name="Rectangle 107"/>
                  <p:cNvSpPr/>
                  <p:nvPr/>
                </p:nvSpPr>
                <p:spPr>
                  <a:xfrm>
                    <a:off x="5721005" y="4791709"/>
                    <a:ext cx="897588" cy="447485"/>
                  </a:xfrm>
                  <a:prstGeom prst="rect">
                    <a:avLst/>
                  </a:prstGeom>
                  <a:solidFill>
                    <a:srgbClr val="46667E"/>
                  </a:solidFill>
                  <a:ln>
                    <a:noFill/>
                  </a:ln>
                  <a:effectLst>
                    <a:softEdge rad="19050"/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sz="2125"/>
                  </a:p>
                </p:txBody>
              </p:sp>
              <p:sp>
                <p:nvSpPr>
                  <p:cNvPr id="119" name="Rectangle 108"/>
                  <p:cNvSpPr/>
                  <p:nvPr/>
                </p:nvSpPr>
                <p:spPr>
                  <a:xfrm>
                    <a:off x="5813393" y="4802493"/>
                    <a:ext cx="808385" cy="347360"/>
                  </a:xfrm>
                  <a:prstGeom prst="rect">
                    <a:avLst/>
                  </a:prstGeom>
                  <a:solidFill>
                    <a:srgbClr val="6392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sz="2125"/>
                  </a:p>
                </p:txBody>
              </p:sp>
              <p:sp>
                <p:nvSpPr>
                  <p:cNvPr id="120" name="Rectangle 109"/>
                  <p:cNvSpPr/>
                  <p:nvPr/>
                </p:nvSpPr>
                <p:spPr>
                  <a:xfrm>
                    <a:off x="5983832" y="3573256"/>
                    <a:ext cx="97167" cy="347360"/>
                  </a:xfrm>
                  <a:prstGeom prst="rect">
                    <a:avLst/>
                  </a:prstGeom>
                  <a:solidFill>
                    <a:srgbClr val="5FC5F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sz="2125"/>
                  </a:p>
                </p:txBody>
              </p:sp>
              <p:sp>
                <p:nvSpPr>
                  <p:cNvPr id="121" name="Rectangle 110"/>
                  <p:cNvSpPr/>
                  <p:nvPr/>
                </p:nvSpPr>
                <p:spPr>
                  <a:xfrm>
                    <a:off x="5675134" y="3522423"/>
                    <a:ext cx="150206" cy="347360"/>
                  </a:xfrm>
                  <a:prstGeom prst="rect">
                    <a:avLst/>
                  </a:prstGeom>
                  <a:solidFill>
                    <a:schemeClr val="accent6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sz="2125"/>
                  </a:p>
                </p:txBody>
              </p:sp>
              <p:sp>
                <p:nvSpPr>
                  <p:cNvPr id="122" name="Rectangle 111"/>
                  <p:cNvSpPr/>
                  <p:nvPr/>
                </p:nvSpPr>
                <p:spPr>
                  <a:xfrm>
                    <a:off x="5902357" y="3598674"/>
                    <a:ext cx="45874" cy="209591"/>
                  </a:xfrm>
                  <a:prstGeom prst="rect">
                    <a:avLst/>
                  </a:prstGeom>
                  <a:solidFill>
                    <a:srgbClr val="7A7A9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sz="2125"/>
                  </a:p>
                </p:txBody>
              </p:sp>
              <p:sp>
                <p:nvSpPr>
                  <p:cNvPr id="123" name="Rectangle 112"/>
                  <p:cNvSpPr/>
                  <p:nvPr/>
                </p:nvSpPr>
                <p:spPr>
                  <a:xfrm>
                    <a:off x="5834897" y="3522423"/>
                    <a:ext cx="80440" cy="347360"/>
                  </a:xfrm>
                  <a:prstGeom prst="rect">
                    <a:avLst/>
                  </a:prstGeom>
                  <a:solidFill>
                    <a:srgbClr val="555566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sz="2125"/>
                  </a:p>
                </p:txBody>
              </p:sp>
              <p:sp>
                <p:nvSpPr>
                  <p:cNvPr id="124" name="Rectangle 113"/>
                  <p:cNvSpPr/>
                  <p:nvPr/>
                </p:nvSpPr>
                <p:spPr>
                  <a:xfrm>
                    <a:off x="5935249" y="3573256"/>
                    <a:ext cx="45874" cy="347360"/>
                  </a:xfrm>
                  <a:prstGeom prst="rect">
                    <a:avLst/>
                  </a:prstGeom>
                  <a:solidFill>
                    <a:srgbClr val="34333A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sz="2125"/>
                  </a:p>
                </p:txBody>
              </p:sp>
              <p:sp>
                <p:nvSpPr>
                  <p:cNvPr id="125" name="Rounded Rectangle 20"/>
                  <p:cNvSpPr/>
                  <p:nvPr/>
                </p:nvSpPr>
                <p:spPr>
                  <a:xfrm>
                    <a:off x="5883046" y="6426631"/>
                    <a:ext cx="4294923" cy="213929"/>
                  </a:xfrm>
                  <a:prstGeom prst="roundRect">
                    <a:avLst/>
                  </a:prstGeom>
                  <a:solidFill>
                    <a:srgbClr val="EAEAEA"/>
                  </a:solidFill>
                  <a:ln>
                    <a:noFill/>
                  </a:ln>
                  <a:effectLst>
                    <a:softEdge rad="38100"/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sz="2125"/>
                  </a:p>
                </p:txBody>
              </p:sp>
              <p:grpSp>
                <p:nvGrpSpPr>
                  <p:cNvPr id="126" name="Group 102"/>
                  <p:cNvGrpSpPr/>
                  <p:nvPr/>
                </p:nvGrpSpPr>
                <p:grpSpPr>
                  <a:xfrm>
                    <a:off x="5739749" y="4361175"/>
                    <a:ext cx="4581518" cy="2192145"/>
                    <a:chOff x="4979421" y="3257200"/>
                    <a:chExt cx="4566048" cy="2259180"/>
                  </a:xfrm>
                </p:grpSpPr>
                <p:pic>
                  <p:nvPicPr>
                    <p:cNvPr id="149" name="Picture 103"/>
                    <p:cNvPicPr>
                      <a:picLocks noChangeAspect="1"/>
                    </p:cNvPicPr>
                    <p:nvPr/>
                  </p:nvPicPr>
                  <p:blipFill rotWithShape="1">
                    <a:blip r:embed="rId27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57255" t="55719" r="4690" b="5942"/>
                    <a:stretch>
                      <a:fillRect/>
                    </a:stretch>
                  </p:blipFill>
                  <p:spPr>
                    <a:xfrm flipH="1">
                      <a:off x="6520881" y="3257200"/>
                      <a:ext cx="2317029" cy="1515722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50" name="Picture 2" descr="Resultado de imagen de table vector"/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1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b="56971"/>
                    <a:stretch>
                      <a:fillRect/>
                    </a:stretch>
                  </p:blipFill>
                  <p:spPr bwMode="auto">
                    <a:xfrm>
                      <a:off x="4979421" y="4396499"/>
                      <a:ext cx="4566048" cy="111988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127" name="Picture 93"/>
                  <p:cNvPicPr>
                    <a:picLocks noChangeAspect="1"/>
                  </p:cNvPicPr>
                  <p:nvPr/>
                </p:nvPicPr>
                <p:blipFill>
                  <a:blip r:embed="rId2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8088518" y="5138223"/>
                    <a:ext cx="5487114" cy="3993052"/>
                  </a:xfrm>
                  <a:prstGeom prst="rect">
                    <a:avLst/>
                  </a:prstGeom>
                </p:spPr>
              </p:pic>
              <p:grpSp>
                <p:nvGrpSpPr>
                  <p:cNvPr id="128" name="Grupo 127"/>
                  <p:cNvGrpSpPr/>
                  <p:nvPr/>
                </p:nvGrpSpPr>
                <p:grpSpPr>
                  <a:xfrm>
                    <a:off x="1931921" y="3818784"/>
                    <a:ext cx="4967227" cy="5357831"/>
                    <a:chOff x="1016727" y="4127859"/>
                    <a:chExt cx="3493300" cy="3886434"/>
                  </a:xfrm>
                </p:grpSpPr>
                <p:grpSp>
                  <p:nvGrpSpPr>
                    <p:cNvPr id="129" name="Group 128"/>
                    <p:cNvGrpSpPr/>
                    <p:nvPr/>
                  </p:nvGrpSpPr>
                  <p:grpSpPr>
                    <a:xfrm>
                      <a:off x="2763377" y="5311705"/>
                      <a:ext cx="1265381" cy="735501"/>
                      <a:chOff x="3540156" y="2820480"/>
                      <a:chExt cx="5665948" cy="3267858"/>
                    </a:xfrm>
                    <a:effectLst>
                      <a:outerShdw blurRad="50800" dist="38100" algn="l" rotWithShape="0">
                        <a:prstClr val="black">
                          <a:alpha val="40000"/>
                        </a:prstClr>
                      </a:outerShdw>
                    </a:effectLst>
                    <a:scene3d>
                      <a:camera prst="isometricOffAxis2Left">
                        <a:rot lat="687415" lon="20075456" rev="20761358"/>
                      </a:camera>
                      <a:lightRig rig="threePt" dir="t"/>
                    </a:scene3d>
                  </p:grpSpPr>
                  <p:pic>
                    <p:nvPicPr>
                      <p:cNvPr id="144" name="Picture 132"/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29" cstate="print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t="9074" r="16920" b="33071"/>
                      <a:stretch>
                        <a:fillRect/>
                      </a:stretch>
                    </p:blipFill>
                    <p:spPr>
                      <a:xfrm>
                        <a:off x="3540156" y="2820480"/>
                        <a:ext cx="5665948" cy="3267858"/>
                      </a:xfrm>
                      <a:prstGeom prst="rect">
                        <a:avLst/>
                      </a:prstGeom>
                    </p:spPr>
                  </p:pic>
                  <p:sp>
                    <p:nvSpPr>
                      <p:cNvPr id="145" name="Rounded Rectangle 51"/>
                      <p:cNvSpPr/>
                      <p:nvPr/>
                    </p:nvSpPr>
                    <p:spPr>
                      <a:xfrm>
                        <a:off x="8542031" y="5638799"/>
                        <a:ext cx="474553" cy="143318"/>
                      </a:xfrm>
                      <a:prstGeom prst="roundRect">
                        <a:avLst/>
                      </a:prstGeom>
                      <a:solidFill>
                        <a:srgbClr val="9191AA"/>
                      </a:solidFill>
                      <a:ln>
                        <a:solidFill>
                          <a:srgbClr val="9191AA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s-ES" sz="2125"/>
                      </a:p>
                    </p:txBody>
                  </p:sp>
                  <p:sp>
                    <p:nvSpPr>
                      <p:cNvPr id="146" name="Round Same Side Corner Rectangle 48"/>
                      <p:cNvSpPr/>
                      <p:nvPr/>
                    </p:nvSpPr>
                    <p:spPr>
                      <a:xfrm>
                        <a:off x="8648706" y="3188301"/>
                        <a:ext cx="367872" cy="2458119"/>
                      </a:xfrm>
                      <a:prstGeom prst="round2SameRect">
                        <a:avLst/>
                      </a:prstGeom>
                      <a:solidFill>
                        <a:srgbClr val="B9B9D7"/>
                      </a:solidFill>
                      <a:ln>
                        <a:solidFill>
                          <a:srgbClr val="B9B9D7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s-ES" sz="2125"/>
                      </a:p>
                    </p:txBody>
                  </p:sp>
                  <p:sp>
                    <p:nvSpPr>
                      <p:cNvPr id="147" name="Round Same Side Corner Rectangle 52"/>
                      <p:cNvSpPr/>
                      <p:nvPr/>
                    </p:nvSpPr>
                    <p:spPr>
                      <a:xfrm>
                        <a:off x="8519108" y="5557645"/>
                        <a:ext cx="367872" cy="88596"/>
                      </a:xfrm>
                      <a:prstGeom prst="round2SameRect">
                        <a:avLst/>
                      </a:prstGeom>
                      <a:solidFill>
                        <a:srgbClr val="B9B9D7"/>
                      </a:solidFill>
                      <a:ln>
                        <a:solidFill>
                          <a:srgbClr val="B9B9D7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s-ES" sz="2125"/>
                      </a:p>
                    </p:txBody>
                  </p:sp>
                  <p:pic>
                    <p:nvPicPr>
                      <p:cNvPr id="148" name="Picture 136"/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30" cstate="print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2305" t="42692" r="45496" b="18724"/>
                      <a:stretch>
                        <a:fillRect/>
                      </a:stretch>
                    </p:blipFill>
                    <p:spPr>
                      <a:xfrm>
                        <a:off x="6966670" y="3131819"/>
                        <a:ext cx="1682029" cy="2425644"/>
                      </a:xfrm>
                      <a:prstGeom prst="rect">
                        <a:avLst/>
                      </a:prstGeom>
                    </p:spPr>
                  </p:pic>
                </p:grpSp>
                <p:pic>
                  <p:nvPicPr>
                    <p:cNvPr id="130" name="Picture 114"/>
                    <p:cNvPicPr>
                      <a:picLocks noChangeAspect="1"/>
                    </p:cNvPicPr>
                    <p:nvPr/>
                  </p:nvPicPr>
                  <p:blipFill rotWithShape="1">
                    <a:blip r:embed="rId20">
                      <a:extLst>
                        <a:ext uri="{BEBA8EAE-BF5A-486C-A8C5-ECC9F3942E4B}">
                          <a14:imgProps xmlns:a14="http://schemas.microsoft.com/office/drawing/2010/main">
                            <a14:imgLayer r:embed="rId21">
                              <a14:imgEffect>
                                <a14:backgroundRemoval t="18288" b="80934" l="36400" r="48400"/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5836" t="62115" r="51155" b="10992"/>
                    <a:stretch>
                      <a:fillRect/>
                    </a:stretch>
                  </p:blipFill>
                  <p:spPr>
                    <a:xfrm rot="20480497">
                      <a:off x="2856774" y="5794875"/>
                      <a:ext cx="1608311" cy="1457275"/>
                    </a:xfrm>
                    <a:prstGeom prst="rect">
                      <a:avLst/>
                    </a:prstGeom>
                    <a:effectLst>
                      <a:softEdge rad="12700"/>
                    </a:effectLst>
                  </p:spPr>
                </p:pic>
                <p:pic>
                  <p:nvPicPr>
                    <p:cNvPr id="131" name="Picture 115"/>
                    <p:cNvPicPr>
                      <a:picLocks noChangeAspect="1"/>
                    </p:cNvPicPr>
                    <p:nvPr/>
                  </p:nvPicPr>
                  <p:blipFill rotWithShape="1">
                    <a:blip r:embed="rId2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63901" r="6984" b="38626"/>
                    <a:stretch>
                      <a:fillRect/>
                    </a:stretch>
                  </p:blipFill>
                  <p:spPr>
                    <a:xfrm rot="371944" flipH="1">
                      <a:off x="1719721" y="4127859"/>
                      <a:ext cx="2309327" cy="3167312"/>
                    </a:xfrm>
                    <a:prstGeom prst="rect">
                      <a:avLst/>
                    </a:prstGeom>
                    <a:scene3d>
                      <a:camera prst="orthographicFront">
                        <a:rot lat="21002297" lon="20104594" rev="21547171"/>
                      </a:camera>
                      <a:lightRig rig="threePt" dir="t"/>
                    </a:scene3d>
                  </p:spPr>
                </p:pic>
                <p:grpSp>
                  <p:nvGrpSpPr>
                    <p:cNvPr id="132" name="Group 116"/>
                    <p:cNvGrpSpPr/>
                    <p:nvPr/>
                  </p:nvGrpSpPr>
                  <p:grpSpPr>
                    <a:xfrm>
                      <a:off x="1016727" y="5434177"/>
                      <a:ext cx="3493300" cy="2580116"/>
                      <a:chOff x="419715" y="2764836"/>
                      <a:chExt cx="5625481" cy="3986271"/>
                    </a:xfrm>
                  </p:grpSpPr>
                  <p:sp>
                    <p:nvSpPr>
                      <p:cNvPr id="134" name="Rectangle 118"/>
                      <p:cNvSpPr/>
                      <p:nvPr/>
                    </p:nvSpPr>
                    <p:spPr>
                      <a:xfrm>
                        <a:off x="788740" y="3598839"/>
                        <a:ext cx="1766307" cy="2517948"/>
                      </a:xfrm>
                      <a:prstGeom prst="rect">
                        <a:avLst/>
                      </a:prstGeom>
                      <a:solidFill>
                        <a:srgbClr val="314B5E"/>
                      </a:solidFill>
                      <a:effectLst>
                        <a:softEdge rad="12700"/>
                      </a:effectLst>
                      <a:scene3d>
                        <a:camera prst="isometricRightUp"/>
                        <a:lightRig rig="threePt" dir="t"/>
                      </a:scene3d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s-ES" sz="2125"/>
                      </a:p>
                    </p:txBody>
                  </p:sp>
                  <p:sp>
                    <p:nvSpPr>
                      <p:cNvPr id="135" name="Rectangle 119"/>
                      <p:cNvSpPr/>
                      <p:nvPr/>
                    </p:nvSpPr>
                    <p:spPr>
                      <a:xfrm>
                        <a:off x="1010510" y="2764836"/>
                        <a:ext cx="756000" cy="2304000"/>
                      </a:xfrm>
                      <a:prstGeom prst="rect">
                        <a:avLst/>
                      </a:prstGeom>
                      <a:solidFill>
                        <a:srgbClr val="314B5E"/>
                      </a:solidFill>
                      <a:scene3d>
                        <a:camera prst="isometricOffAxis2Top">
                          <a:rot lat="18600000" lon="3600000" rev="18000000"/>
                        </a:camera>
                        <a:lightRig rig="threePt" dir="t"/>
                      </a:scene3d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s-ES" sz="2125"/>
                      </a:p>
                    </p:txBody>
                  </p:sp>
                  <p:grpSp>
                    <p:nvGrpSpPr>
                      <p:cNvPr id="136" name="Group 120"/>
                      <p:cNvGrpSpPr/>
                      <p:nvPr/>
                    </p:nvGrpSpPr>
                    <p:grpSpPr>
                      <a:xfrm>
                        <a:off x="419715" y="3865586"/>
                        <a:ext cx="4169201" cy="2885521"/>
                        <a:chOff x="1633301" y="3131118"/>
                        <a:chExt cx="4849973" cy="3098208"/>
                      </a:xfrm>
                    </p:grpSpPr>
                    <p:sp>
                      <p:nvSpPr>
                        <p:cNvPr id="141" name="Rectangle 125"/>
                        <p:cNvSpPr/>
                        <p:nvPr/>
                      </p:nvSpPr>
                      <p:spPr>
                        <a:xfrm>
                          <a:off x="1633301" y="3527511"/>
                          <a:ext cx="769206" cy="2185093"/>
                        </a:xfrm>
                        <a:prstGeom prst="rect">
                          <a:avLst/>
                        </a:prstGeom>
                        <a:solidFill>
                          <a:srgbClr val="314B5E"/>
                        </a:solidFill>
                        <a:ln>
                          <a:solidFill>
                            <a:srgbClr val="314B5E"/>
                          </a:solidFill>
                        </a:ln>
                        <a:scene3d>
                          <a:camera prst="isometricOffAxis2Left"/>
                          <a:lightRig rig="threePt" dir="t"/>
                        </a:scene3d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s-ES" sz="2125"/>
                        </a:p>
                      </p:txBody>
                    </p:sp>
                    <p:sp>
                      <p:nvSpPr>
                        <p:cNvPr id="142" name="Rectangle 126"/>
                        <p:cNvSpPr/>
                        <p:nvPr/>
                      </p:nvSpPr>
                      <p:spPr>
                        <a:xfrm>
                          <a:off x="2190680" y="3131118"/>
                          <a:ext cx="3734789" cy="2417132"/>
                        </a:xfrm>
                        <a:prstGeom prst="rect">
                          <a:avLst/>
                        </a:prstGeom>
                        <a:solidFill>
                          <a:srgbClr val="314B5E"/>
                        </a:solidFill>
                        <a:ln>
                          <a:solidFill>
                            <a:srgbClr val="314B5E"/>
                          </a:solidFill>
                        </a:ln>
                        <a:effectLst>
                          <a:outerShdw blurRad="50800" dist="38100" dir="5400000" algn="t" rotWithShape="0">
                            <a:prstClr val="black">
                              <a:alpha val="40000"/>
                            </a:prstClr>
                          </a:outerShdw>
                          <a:softEdge rad="12700"/>
                        </a:effectLst>
                        <a:scene3d>
                          <a:camera prst="isometricOffAxis2Left"/>
                          <a:lightRig rig="threePt" dir="t"/>
                        </a:scene3d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s-ES" sz="2125"/>
                        </a:p>
                      </p:txBody>
                    </p:sp>
                    <p:sp>
                      <p:nvSpPr>
                        <p:cNvPr id="143" name="Rectangle 127"/>
                        <p:cNvSpPr/>
                        <p:nvPr/>
                      </p:nvSpPr>
                      <p:spPr>
                        <a:xfrm>
                          <a:off x="5689277" y="4044231"/>
                          <a:ext cx="793997" cy="2185095"/>
                        </a:xfrm>
                        <a:prstGeom prst="rect">
                          <a:avLst/>
                        </a:prstGeom>
                        <a:solidFill>
                          <a:srgbClr val="314B5E"/>
                        </a:solidFill>
                        <a:ln>
                          <a:solidFill>
                            <a:srgbClr val="314B5E"/>
                          </a:solidFill>
                        </a:ln>
                        <a:effectLst>
                          <a:outerShdw blurRad="76200" dir="13500000" sy="23000" kx="1200000" algn="br" rotWithShape="0">
                            <a:prstClr val="black">
                              <a:alpha val="20000"/>
                            </a:prstClr>
                          </a:outerShdw>
                          <a:softEdge rad="12700"/>
                        </a:effectLst>
                        <a:scene3d>
                          <a:camera prst="isometricOffAxis2Left"/>
                          <a:lightRig rig="threePt" dir="t"/>
                        </a:scene3d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s-ES" sz="2125"/>
                        </a:p>
                      </p:txBody>
                    </p:sp>
                  </p:grpSp>
                  <p:sp>
                    <p:nvSpPr>
                      <p:cNvPr id="137" name="Rectangle 121"/>
                      <p:cNvSpPr/>
                      <p:nvPr/>
                    </p:nvSpPr>
                    <p:spPr>
                      <a:xfrm>
                        <a:off x="4278890" y="4462785"/>
                        <a:ext cx="1766306" cy="2117201"/>
                      </a:xfrm>
                      <a:prstGeom prst="rect">
                        <a:avLst/>
                      </a:prstGeom>
                      <a:solidFill>
                        <a:srgbClr val="314B5E"/>
                      </a:solidFill>
                      <a:effectLst>
                        <a:softEdge rad="12700"/>
                      </a:effectLst>
                      <a:scene3d>
                        <a:camera prst="isometricRightUp"/>
                        <a:lightRig rig="threePt" dir="t"/>
                      </a:scene3d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s-ES" sz="2125"/>
                      </a:p>
                    </p:txBody>
                  </p:sp>
                  <p:sp>
                    <p:nvSpPr>
                      <p:cNvPr id="138" name="Rectangle 122"/>
                      <p:cNvSpPr/>
                      <p:nvPr/>
                    </p:nvSpPr>
                    <p:spPr>
                      <a:xfrm>
                        <a:off x="3844856" y="3916835"/>
                        <a:ext cx="707907" cy="1015793"/>
                      </a:xfrm>
                      <a:prstGeom prst="rect">
                        <a:avLst/>
                      </a:prstGeom>
                      <a:solidFill>
                        <a:srgbClr val="314B5E"/>
                      </a:solidFill>
                      <a:ln>
                        <a:solidFill>
                          <a:srgbClr val="314B5E"/>
                        </a:solidFill>
                      </a:ln>
                      <a:scene3d>
                        <a:camera prst="isometricRightUp"/>
                        <a:lightRig rig="threePt" dir="t"/>
                      </a:scene3d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s-ES" sz="2125"/>
                      </a:p>
                    </p:txBody>
                  </p:sp>
                  <p:sp>
                    <p:nvSpPr>
                      <p:cNvPr id="139" name="Rectangle 123"/>
                      <p:cNvSpPr/>
                      <p:nvPr/>
                    </p:nvSpPr>
                    <p:spPr>
                      <a:xfrm>
                        <a:off x="1111708" y="3247643"/>
                        <a:ext cx="3248042" cy="1080000"/>
                      </a:xfrm>
                      <a:prstGeom prst="rect">
                        <a:avLst/>
                      </a:prstGeom>
                      <a:solidFill>
                        <a:srgbClr val="314B5E"/>
                      </a:solidFill>
                      <a:ln>
                        <a:solidFill>
                          <a:srgbClr val="314B5E"/>
                        </a:solidFill>
                      </a:ln>
                      <a:effectLst>
                        <a:softEdge rad="12700"/>
                      </a:effectLst>
                      <a:scene3d>
                        <a:camera prst="isometricOffAxis2Top"/>
                        <a:lightRig rig="threePt" dir="t"/>
                      </a:scene3d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s-ES" sz="2125"/>
                      </a:p>
                    </p:txBody>
                  </p:sp>
                  <p:sp>
                    <p:nvSpPr>
                      <p:cNvPr id="140" name="Rectangle 124"/>
                      <p:cNvSpPr/>
                      <p:nvPr/>
                    </p:nvSpPr>
                    <p:spPr>
                      <a:xfrm>
                        <a:off x="4523182" y="3492363"/>
                        <a:ext cx="707907" cy="2268000"/>
                      </a:xfrm>
                      <a:prstGeom prst="rect">
                        <a:avLst/>
                      </a:prstGeom>
                      <a:solidFill>
                        <a:srgbClr val="314B5E"/>
                      </a:solidFill>
                      <a:ln>
                        <a:solidFill>
                          <a:srgbClr val="314B5E"/>
                        </a:solidFill>
                      </a:ln>
                      <a:effectLst>
                        <a:softEdge rad="12700"/>
                      </a:effectLst>
                      <a:scene3d>
                        <a:camera prst="isometricOffAxis2Top">
                          <a:rot lat="18600000" lon="3600000" rev="18000000"/>
                        </a:camera>
                        <a:lightRig rig="threePt" dir="t"/>
                      </a:scene3d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s-ES" sz="2125"/>
                      </a:p>
                    </p:txBody>
                  </p:sp>
                </p:grpSp>
                <p:sp>
                  <p:nvSpPr>
                    <p:cNvPr id="133" name="Oval 117"/>
                    <p:cNvSpPr/>
                    <p:nvPr/>
                  </p:nvSpPr>
                  <p:spPr>
                    <a:xfrm rot="877856">
                      <a:off x="2729474" y="4802131"/>
                      <a:ext cx="369287" cy="183945"/>
                    </a:xfrm>
                    <a:prstGeom prst="ellipse">
                      <a:avLst/>
                    </a:prstGeom>
                    <a:solidFill>
                      <a:srgbClr val="383840"/>
                    </a:solidFill>
                    <a:ln>
                      <a:noFill/>
                    </a:ln>
                    <a:effectLst>
                      <a:softEdge rad="12700"/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s-ES" sz="2125"/>
                    </a:p>
                  </p:txBody>
                </p:sp>
              </p:grpSp>
            </p:grpSp>
          </p:grpSp>
          <p:sp>
            <p:nvSpPr>
              <p:cNvPr id="109" name="Text Box 11"/>
              <p:cNvSpPr txBox="1"/>
              <p:nvPr/>
            </p:nvSpPr>
            <p:spPr>
              <a:xfrm>
                <a:off x="7819751" y="6344821"/>
                <a:ext cx="6195515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altLang="en-US" sz="2800" b="1" dirty="0"/>
                  <a:t>d) </a:t>
                </a:r>
                <a:r>
                  <a:rPr lang="x-none" altLang="en-US" sz="2800" b="1" dirty="0"/>
                  <a:t>Multi-user scenarios mixing personal and shared devices</a:t>
                </a:r>
                <a:endParaRPr lang="x-none" altLang="en-US" sz="2800" b="1" dirty="0"/>
              </a:p>
            </p:txBody>
          </p:sp>
          <p:cxnSp>
            <p:nvCxnSpPr>
              <p:cNvPr id="110" name="Conector: curvado 109"/>
              <p:cNvCxnSpPr/>
              <p:nvPr/>
            </p:nvCxnSpPr>
            <p:spPr>
              <a:xfrm>
                <a:off x="10745384" y="9275219"/>
                <a:ext cx="1346667" cy="910774"/>
              </a:xfrm>
              <a:prstGeom prst="curvedConnector3">
                <a:avLst>
                  <a:gd name="adj1" fmla="val 106301"/>
                </a:avLst>
              </a:prstGeom>
              <a:ln w="92075">
                <a:solidFill>
                  <a:srgbClr val="FFC00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Conector: curvado 110"/>
              <p:cNvCxnSpPr/>
              <p:nvPr/>
            </p:nvCxnSpPr>
            <p:spPr>
              <a:xfrm rot="5400000">
                <a:off x="9808059" y="9436577"/>
                <a:ext cx="1041293" cy="686857"/>
              </a:xfrm>
              <a:prstGeom prst="curvedConnector3">
                <a:avLst>
                  <a:gd name="adj1" fmla="val 20365"/>
                </a:avLst>
              </a:prstGeom>
              <a:ln w="92075">
                <a:solidFill>
                  <a:srgbClr val="FFC00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Conector: curvado 111"/>
              <p:cNvCxnSpPr/>
              <p:nvPr/>
            </p:nvCxnSpPr>
            <p:spPr>
              <a:xfrm rot="10800000" flipV="1">
                <a:off x="10111583" y="9947996"/>
                <a:ext cx="1102099" cy="475993"/>
              </a:xfrm>
              <a:prstGeom prst="curvedConnector3">
                <a:avLst>
                  <a:gd name="adj1" fmla="val 50000"/>
                </a:avLst>
              </a:prstGeom>
              <a:ln w="92075">
                <a:solidFill>
                  <a:srgbClr val="FFC00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Conector: curvado 112"/>
              <p:cNvCxnSpPr/>
              <p:nvPr/>
            </p:nvCxnSpPr>
            <p:spPr>
              <a:xfrm>
                <a:off x="11294156" y="9961705"/>
                <a:ext cx="771403" cy="364249"/>
              </a:xfrm>
              <a:prstGeom prst="curvedConnector3">
                <a:avLst>
                  <a:gd name="adj1" fmla="val 50000"/>
                </a:avLst>
              </a:prstGeom>
              <a:ln w="92075">
                <a:solidFill>
                  <a:srgbClr val="FFC00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rcRect l="30179" t="15783" r="31861" b="31565"/>
          <a:stretch>
            <a:fillRect/>
          </a:stretch>
        </p:blipFill>
        <p:spPr>
          <a:xfrm>
            <a:off x="11278870" y="6081081"/>
            <a:ext cx="3166110" cy="229425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rcRect l="7281" t="35037" r="69640" b="31814"/>
          <a:stretch>
            <a:fillRect/>
          </a:stretch>
        </p:blipFill>
        <p:spPr>
          <a:xfrm>
            <a:off x="3141984" y="7237416"/>
            <a:ext cx="1932305" cy="144970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rcRect l="67963" t="32177" r="17923" b="31814"/>
          <a:stretch>
            <a:fillRect/>
          </a:stretch>
        </p:blipFill>
        <p:spPr>
          <a:xfrm>
            <a:off x="10492109" y="3563937"/>
            <a:ext cx="1181735" cy="1574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"/>
          <a:srcRect l="83458" t="42907" r="8215" b="31814"/>
          <a:stretch>
            <a:fillRect/>
          </a:stretch>
        </p:blipFill>
        <p:spPr>
          <a:xfrm>
            <a:off x="9568815" y="6536376"/>
            <a:ext cx="697230" cy="1105535"/>
          </a:xfrm>
          <a:prstGeom prst="rect">
            <a:avLst/>
          </a:prstGeom>
        </p:spPr>
      </p:pic>
      <p:sp>
        <p:nvSpPr>
          <p:cNvPr id="9" name="Text Box 8"/>
          <p:cNvSpPr txBox="1"/>
          <p:nvPr/>
        </p:nvSpPr>
        <p:spPr>
          <a:xfrm>
            <a:off x="2653669" y="3139761"/>
            <a:ext cx="5393055" cy="3838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x-none" altLang="en-US"/>
              <a:t>Service migration from one device to another</a:t>
            </a:r>
            <a:endParaRPr lang="x-none" altLang="en-US"/>
          </a:p>
        </p:txBody>
      </p:sp>
      <p:sp>
        <p:nvSpPr>
          <p:cNvPr id="10" name="Text Box 9"/>
          <p:cNvSpPr txBox="1"/>
          <p:nvPr/>
        </p:nvSpPr>
        <p:spPr>
          <a:xfrm>
            <a:off x="2749554" y="4017331"/>
            <a:ext cx="53930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x-none" altLang="en-US"/>
              <a:t>Interacting with a service from different devices being used simultaneously</a:t>
            </a:r>
            <a:endParaRPr lang="x-none" altLang="en-US"/>
          </a:p>
        </p:txBody>
      </p:sp>
      <p:sp>
        <p:nvSpPr>
          <p:cNvPr id="11" name="Text Box 10"/>
          <p:cNvSpPr txBox="1"/>
          <p:nvPr/>
        </p:nvSpPr>
        <p:spPr>
          <a:xfrm>
            <a:off x="2653669" y="4847911"/>
            <a:ext cx="53930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x-none" altLang="en-US"/>
              <a:t>Remote synchronised experience sharing between users</a:t>
            </a:r>
            <a:endParaRPr lang="x-none" altLang="en-US"/>
          </a:p>
        </p:txBody>
      </p:sp>
      <p:sp>
        <p:nvSpPr>
          <p:cNvPr id="12" name="Text Box 11"/>
          <p:cNvSpPr txBox="1"/>
          <p:nvPr/>
        </p:nvSpPr>
        <p:spPr>
          <a:xfrm>
            <a:off x="2749554" y="5891216"/>
            <a:ext cx="53930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x-none" altLang="en-US"/>
              <a:t>Multi-user scenarios mixing personal and shared devices</a:t>
            </a:r>
            <a:endParaRPr lang="x-none" altLang="en-US"/>
          </a:p>
        </p:txBody>
      </p:sp>
      <p:grpSp>
        <p:nvGrpSpPr>
          <p:cNvPr id="71" name="Group 70"/>
          <p:cNvGrpSpPr/>
          <p:nvPr/>
        </p:nvGrpSpPr>
        <p:grpSpPr>
          <a:xfrm>
            <a:off x="1486516" y="3574895"/>
            <a:ext cx="14942068" cy="8521177"/>
            <a:chOff x="15952" y="361820"/>
            <a:chExt cx="12667242" cy="7223887"/>
          </a:xfrm>
        </p:grpSpPr>
        <p:grpSp>
          <p:nvGrpSpPr>
            <p:cNvPr id="72" name="Group 71"/>
            <p:cNvGrpSpPr/>
            <p:nvPr/>
          </p:nvGrpSpPr>
          <p:grpSpPr>
            <a:xfrm>
              <a:off x="2584749" y="3966074"/>
              <a:ext cx="1761653" cy="966539"/>
              <a:chOff x="2591824" y="3260707"/>
              <a:chExt cx="1761653" cy="966539"/>
            </a:xfrm>
          </p:grpSpPr>
          <p:grpSp>
            <p:nvGrpSpPr>
              <p:cNvPr id="129" name="Group 128"/>
              <p:cNvGrpSpPr/>
              <p:nvPr/>
            </p:nvGrpSpPr>
            <p:grpSpPr>
              <a:xfrm>
                <a:off x="2591824" y="3260707"/>
                <a:ext cx="1761653" cy="966539"/>
                <a:chOff x="3540156" y="2820480"/>
                <a:chExt cx="5665948" cy="3267858"/>
              </a:xfrm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scene3d>
                <a:camera prst="isometricOffAxis2Left">
                  <a:rot lat="687415" lon="20075456" rev="20761358"/>
                </a:camera>
                <a:lightRig rig="threePt" dir="t"/>
              </a:scene3d>
            </p:grpSpPr>
            <p:pic>
              <p:nvPicPr>
                <p:cNvPr id="133" name="Picture 132"/>
                <p:cNvPicPr>
                  <a:picLocks noChangeAspect="1"/>
                </p:cNvPicPr>
                <p:nvPr/>
              </p:nvPicPr>
              <p:blipFill rotWithShape="1"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9074" r="16920" b="33071"/>
                <a:stretch>
                  <a:fillRect/>
                </a:stretch>
              </p:blipFill>
              <p:spPr>
                <a:xfrm>
                  <a:off x="3540156" y="2820480"/>
                  <a:ext cx="5665948" cy="3267858"/>
                </a:xfrm>
                <a:prstGeom prst="rect">
                  <a:avLst/>
                </a:prstGeom>
              </p:spPr>
            </p:pic>
            <p:sp>
              <p:nvSpPr>
                <p:cNvPr id="134" name="Rounded Rectangle 51"/>
                <p:cNvSpPr/>
                <p:nvPr/>
              </p:nvSpPr>
              <p:spPr>
                <a:xfrm>
                  <a:off x="8542031" y="5638799"/>
                  <a:ext cx="474553" cy="143318"/>
                </a:xfrm>
                <a:prstGeom prst="roundRect">
                  <a:avLst/>
                </a:prstGeom>
                <a:solidFill>
                  <a:srgbClr val="9191AA"/>
                </a:solidFill>
                <a:ln>
                  <a:solidFill>
                    <a:srgbClr val="9191A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sz="2125"/>
                </a:p>
              </p:txBody>
            </p:sp>
            <p:sp>
              <p:nvSpPr>
                <p:cNvPr id="135" name="Round Same Side Corner Rectangle 48"/>
                <p:cNvSpPr/>
                <p:nvPr/>
              </p:nvSpPr>
              <p:spPr>
                <a:xfrm>
                  <a:off x="8648706" y="3188301"/>
                  <a:ext cx="367872" cy="2458119"/>
                </a:xfrm>
                <a:prstGeom prst="round2SameRect">
                  <a:avLst/>
                </a:prstGeom>
                <a:solidFill>
                  <a:srgbClr val="B9B9D7"/>
                </a:solidFill>
                <a:ln>
                  <a:solidFill>
                    <a:srgbClr val="B9B9D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sz="2125"/>
                </a:p>
              </p:txBody>
            </p:sp>
            <p:sp>
              <p:nvSpPr>
                <p:cNvPr id="136" name="Round Same Side Corner Rectangle 52"/>
                <p:cNvSpPr/>
                <p:nvPr/>
              </p:nvSpPr>
              <p:spPr>
                <a:xfrm>
                  <a:off x="8519108" y="5557645"/>
                  <a:ext cx="367872" cy="88596"/>
                </a:xfrm>
                <a:prstGeom prst="round2SameRect">
                  <a:avLst/>
                </a:prstGeom>
                <a:solidFill>
                  <a:srgbClr val="B9B9D7"/>
                </a:solidFill>
                <a:ln>
                  <a:solidFill>
                    <a:srgbClr val="B9B9D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sz="2125"/>
                </a:p>
              </p:txBody>
            </p:sp>
            <p:pic>
              <p:nvPicPr>
                <p:cNvPr id="137" name="Picture 136"/>
                <p:cNvPicPr>
                  <a:picLocks noChangeAspect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2305" t="42692" r="45496" b="18724"/>
                <a:stretch>
                  <a:fillRect/>
                </a:stretch>
              </p:blipFill>
              <p:spPr>
                <a:xfrm>
                  <a:off x="6966670" y="3131819"/>
                  <a:ext cx="1682029" cy="2425644"/>
                </a:xfrm>
                <a:prstGeom prst="rect">
                  <a:avLst/>
                </a:prstGeom>
              </p:spPr>
            </p:pic>
          </p:grpSp>
          <p:pic>
            <p:nvPicPr>
              <p:cNvPr id="130" name="Picture 129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629754" y="3421650"/>
                <a:ext cx="488236" cy="711148"/>
              </a:xfrm>
              <a:prstGeom prst="rect">
                <a:avLst/>
              </a:prstGeom>
              <a:scene3d>
                <a:camera prst="isometricOffAxis2Left">
                  <a:rot lat="757281" lon="20373779" rev="20823629"/>
                </a:camera>
                <a:lightRig rig="threePt" dir="t"/>
              </a:scene3d>
            </p:spPr>
          </p:pic>
          <p:pic>
            <p:nvPicPr>
              <p:cNvPr id="131" name="Picture 130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129031" y="3690779"/>
                <a:ext cx="504757" cy="366244"/>
              </a:xfrm>
              <a:prstGeom prst="rect">
                <a:avLst/>
              </a:prstGeom>
              <a:scene3d>
                <a:camera prst="isometricOffAxis2Left">
                  <a:rot lat="612553" lon="19779664" rev="20705732"/>
                </a:camera>
                <a:lightRig rig="threePt" dir="t"/>
              </a:scene3d>
            </p:spPr>
          </p:pic>
          <p:pic>
            <p:nvPicPr>
              <p:cNvPr id="132" name="Picture 131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219450" y="3369498"/>
                <a:ext cx="491733" cy="361958"/>
              </a:xfrm>
              <a:prstGeom prst="rect">
                <a:avLst/>
              </a:prstGeom>
              <a:scene3d>
                <a:camera prst="isometricOffAxis2Left">
                  <a:rot lat="687413" lon="20075452" rev="20761363"/>
                </a:camera>
                <a:lightRig rig="threePt" dir="t"/>
              </a:scene3d>
            </p:spPr>
          </p:pic>
        </p:grpSp>
        <p:grpSp>
          <p:nvGrpSpPr>
            <p:cNvPr id="73" name="Group 72"/>
            <p:cNvGrpSpPr/>
            <p:nvPr/>
          </p:nvGrpSpPr>
          <p:grpSpPr>
            <a:xfrm>
              <a:off x="15952" y="2390725"/>
              <a:ext cx="4937903" cy="5083775"/>
              <a:chOff x="262847" y="1724940"/>
              <a:chExt cx="4937903" cy="5083775"/>
            </a:xfrm>
          </p:grpSpPr>
          <p:pic>
            <p:nvPicPr>
              <p:cNvPr id="115" name="Picture 114"/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18288" b="80934" l="36400" r="484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5836" t="62115" r="51155" b="10992"/>
              <a:stretch>
                <a:fillRect/>
              </a:stretch>
            </p:blipFill>
            <p:spPr>
              <a:xfrm rot="20480497">
                <a:off x="2961671" y="3935233"/>
                <a:ext cx="2239079" cy="1915039"/>
              </a:xfrm>
              <a:prstGeom prst="rect">
                <a:avLst/>
              </a:prstGeom>
              <a:effectLst>
                <a:softEdge rad="12700"/>
              </a:effectLst>
            </p:spPr>
          </p:pic>
          <p:pic>
            <p:nvPicPr>
              <p:cNvPr id="116" name="Picture 115"/>
              <p:cNvPicPr>
                <a:picLocks noChangeAspect="1"/>
              </p:cNvPicPr>
              <p:nvPr/>
            </p:nvPicPr>
            <p:blipFill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3901" r="6984" b="38626"/>
              <a:stretch>
                <a:fillRect/>
              </a:stretch>
            </p:blipFill>
            <p:spPr>
              <a:xfrm rot="371944" flipH="1">
                <a:off x="1403475" y="1724940"/>
                <a:ext cx="3215028" cy="4162238"/>
              </a:xfrm>
              <a:prstGeom prst="rect">
                <a:avLst/>
              </a:prstGeom>
              <a:scene3d>
                <a:camera prst="orthographicFront">
                  <a:rot lat="21002297" lon="20104594" rev="21547171"/>
                </a:camera>
                <a:lightRig rig="threePt" dir="t"/>
              </a:scene3d>
            </p:spPr>
          </p:pic>
          <p:grpSp>
            <p:nvGrpSpPr>
              <p:cNvPr id="117" name="Group 116"/>
              <p:cNvGrpSpPr/>
              <p:nvPr/>
            </p:nvGrpSpPr>
            <p:grpSpPr>
              <a:xfrm>
                <a:off x="262847" y="3418125"/>
                <a:ext cx="4863346" cy="3390590"/>
                <a:chOff x="419715" y="2764836"/>
                <a:chExt cx="5625481" cy="3986271"/>
              </a:xfrm>
            </p:grpSpPr>
            <p:sp>
              <p:nvSpPr>
                <p:cNvPr id="119" name="Rectangle 118"/>
                <p:cNvSpPr/>
                <p:nvPr/>
              </p:nvSpPr>
              <p:spPr>
                <a:xfrm>
                  <a:off x="788740" y="3598839"/>
                  <a:ext cx="1766307" cy="2517948"/>
                </a:xfrm>
                <a:prstGeom prst="rect">
                  <a:avLst/>
                </a:prstGeom>
                <a:solidFill>
                  <a:srgbClr val="314B5E"/>
                </a:solidFill>
                <a:effectLst>
                  <a:softEdge rad="12700"/>
                </a:effectLst>
                <a:scene3d>
                  <a:camera prst="isometricRightUp"/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sz="2125"/>
                </a:p>
              </p:txBody>
            </p:sp>
            <p:sp>
              <p:nvSpPr>
                <p:cNvPr id="120" name="Rectangle 119"/>
                <p:cNvSpPr/>
                <p:nvPr/>
              </p:nvSpPr>
              <p:spPr>
                <a:xfrm>
                  <a:off x="1010510" y="2764836"/>
                  <a:ext cx="756000" cy="2304000"/>
                </a:xfrm>
                <a:prstGeom prst="rect">
                  <a:avLst/>
                </a:prstGeom>
                <a:solidFill>
                  <a:srgbClr val="314B5E"/>
                </a:solidFill>
                <a:scene3d>
                  <a:camera prst="isometricOffAxis2Top">
                    <a:rot lat="18600000" lon="3600000" rev="1800000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sz="2125"/>
                </a:p>
              </p:txBody>
            </p:sp>
            <p:grpSp>
              <p:nvGrpSpPr>
                <p:cNvPr id="121" name="Group 120"/>
                <p:cNvGrpSpPr/>
                <p:nvPr/>
              </p:nvGrpSpPr>
              <p:grpSpPr>
                <a:xfrm>
                  <a:off x="419715" y="3865586"/>
                  <a:ext cx="4169201" cy="2885521"/>
                  <a:chOff x="1633301" y="3131118"/>
                  <a:chExt cx="4849973" cy="3098208"/>
                </a:xfrm>
              </p:grpSpPr>
              <p:sp>
                <p:nvSpPr>
                  <p:cNvPr id="126" name="Rectangle 125"/>
                  <p:cNvSpPr/>
                  <p:nvPr/>
                </p:nvSpPr>
                <p:spPr>
                  <a:xfrm>
                    <a:off x="1633301" y="3527511"/>
                    <a:ext cx="769206" cy="2185093"/>
                  </a:xfrm>
                  <a:prstGeom prst="rect">
                    <a:avLst/>
                  </a:prstGeom>
                  <a:solidFill>
                    <a:srgbClr val="314B5E"/>
                  </a:solidFill>
                  <a:ln>
                    <a:solidFill>
                      <a:srgbClr val="314B5E"/>
                    </a:solidFill>
                  </a:ln>
                  <a:scene3d>
                    <a:camera prst="isometricOffAxis2Left"/>
                    <a:lightRig rig="threePt" dir="t"/>
                  </a:scene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sz="2125"/>
                  </a:p>
                </p:txBody>
              </p:sp>
              <p:sp>
                <p:nvSpPr>
                  <p:cNvPr id="127" name="Rectangle 126"/>
                  <p:cNvSpPr/>
                  <p:nvPr/>
                </p:nvSpPr>
                <p:spPr>
                  <a:xfrm>
                    <a:off x="2190680" y="3131118"/>
                    <a:ext cx="3734789" cy="2417132"/>
                  </a:xfrm>
                  <a:prstGeom prst="rect">
                    <a:avLst/>
                  </a:prstGeom>
                  <a:solidFill>
                    <a:srgbClr val="314B5E"/>
                  </a:solidFill>
                  <a:ln>
                    <a:solidFill>
                      <a:srgbClr val="314B5E"/>
                    </a:solidFill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  <a:softEdge rad="12700"/>
                  </a:effectLst>
                  <a:scene3d>
                    <a:camera prst="isometricOffAxis2Left"/>
                    <a:lightRig rig="threePt" dir="t"/>
                  </a:scene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sz="2125"/>
                  </a:p>
                </p:txBody>
              </p:sp>
              <p:sp>
                <p:nvSpPr>
                  <p:cNvPr id="128" name="Rectangle 127"/>
                  <p:cNvSpPr/>
                  <p:nvPr/>
                </p:nvSpPr>
                <p:spPr>
                  <a:xfrm>
                    <a:off x="5689277" y="4044231"/>
                    <a:ext cx="793997" cy="2185095"/>
                  </a:xfrm>
                  <a:prstGeom prst="rect">
                    <a:avLst/>
                  </a:prstGeom>
                  <a:solidFill>
                    <a:srgbClr val="314B5E"/>
                  </a:solidFill>
                  <a:ln>
                    <a:solidFill>
                      <a:srgbClr val="314B5E"/>
                    </a:solidFill>
                  </a:ln>
                  <a:effectLst>
                    <a:outerShdw blurRad="76200" dir="13500000" sy="23000" kx="1200000" algn="br" rotWithShape="0">
                      <a:prstClr val="black">
                        <a:alpha val="20000"/>
                      </a:prstClr>
                    </a:outerShdw>
                    <a:softEdge rad="12700"/>
                  </a:effectLst>
                  <a:scene3d>
                    <a:camera prst="isometricOffAxis2Left"/>
                    <a:lightRig rig="threePt" dir="t"/>
                  </a:scene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sz="2125"/>
                  </a:p>
                </p:txBody>
              </p:sp>
            </p:grpSp>
            <p:sp>
              <p:nvSpPr>
                <p:cNvPr id="122" name="Rectangle 121"/>
                <p:cNvSpPr/>
                <p:nvPr/>
              </p:nvSpPr>
              <p:spPr>
                <a:xfrm>
                  <a:off x="4278890" y="4462785"/>
                  <a:ext cx="1766306" cy="2117201"/>
                </a:xfrm>
                <a:prstGeom prst="rect">
                  <a:avLst/>
                </a:prstGeom>
                <a:solidFill>
                  <a:srgbClr val="314B5E"/>
                </a:solidFill>
                <a:effectLst>
                  <a:softEdge rad="12700"/>
                </a:effectLst>
                <a:scene3d>
                  <a:camera prst="isometricRightUp"/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sz="2125"/>
                </a:p>
              </p:txBody>
            </p:sp>
            <p:sp>
              <p:nvSpPr>
                <p:cNvPr id="123" name="Rectangle 122"/>
                <p:cNvSpPr/>
                <p:nvPr/>
              </p:nvSpPr>
              <p:spPr>
                <a:xfrm>
                  <a:off x="3844856" y="3916835"/>
                  <a:ext cx="707907" cy="1015793"/>
                </a:xfrm>
                <a:prstGeom prst="rect">
                  <a:avLst/>
                </a:prstGeom>
                <a:solidFill>
                  <a:srgbClr val="314B5E"/>
                </a:solidFill>
                <a:ln>
                  <a:solidFill>
                    <a:srgbClr val="314B5E"/>
                  </a:solidFill>
                </a:ln>
                <a:scene3d>
                  <a:camera prst="isometricRightUp"/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sz="2125"/>
                </a:p>
              </p:txBody>
            </p:sp>
            <p:sp>
              <p:nvSpPr>
                <p:cNvPr id="124" name="Rectangle 123"/>
                <p:cNvSpPr/>
                <p:nvPr/>
              </p:nvSpPr>
              <p:spPr>
                <a:xfrm>
                  <a:off x="1111708" y="3247643"/>
                  <a:ext cx="3248042" cy="1080000"/>
                </a:xfrm>
                <a:prstGeom prst="rect">
                  <a:avLst/>
                </a:prstGeom>
                <a:solidFill>
                  <a:srgbClr val="314B5E"/>
                </a:solidFill>
                <a:ln>
                  <a:solidFill>
                    <a:srgbClr val="314B5E"/>
                  </a:solidFill>
                </a:ln>
                <a:effectLst>
                  <a:softEdge rad="12700"/>
                </a:effectLst>
                <a:scene3d>
                  <a:camera prst="isometricOffAxis2Top"/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sz="2125"/>
                </a:p>
              </p:txBody>
            </p:sp>
            <p:sp>
              <p:nvSpPr>
                <p:cNvPr id="125" name="Rectangle 124"/>
                <p:cNvSpPr/>
                <p:nvPr/>
              </p:nvSpPr>
              <p:spPr>
                <a:xfrm>
                  <a:off x="4523182" y="3492363"/>
                  <a:ext cx="707907" cy="2268000"/>
                </a:xfrm>
                <a:prstGeom prst="rect">
                  <a:avLst/>
                </a:prstGeom>
                <a:solidFill>
                  <a:srgbClr val="314B5E"/>
                </a:solidFill>
                <a:ln>
                  <a:solidFill>
                    <a:srgbClr val="314B5E"/>
                  </a:solidFill>
                </a:ln>
                <a:effectLst>
                  <a:softEdge rad="12700"/>
                </a:effectLst>
                <a:scene3d>
                  <a:camera prst="isometricOffAxis2Top">
                    <a:rot lat="18600000" lon="3600000" rev="1800000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sz="2125"/>
                </a:p>
              </p:txBody>
            </p:sp>
          </p:grpSp>
          <p:sp>
            <p:nvSpPr>
              <p:cNvPr id="118" name="Oval 117"/>
              <p:cNvSpPr/>
              <p:nvPr/>
            </p:nvSpPr>
            <p:spPr>
              <a:xfrm rot="877856">
                <a:off x="2784444" y="2630646"/>
                <a:ext cx="514118" cy="241726"/>
              </a:xfrm>
              <a:prstGeom prst="ellipse">
                <a:avLst/>
              </a:prstGeom>
              <a:solidFill>
                <a:srgbClr val="383840"/>
              </a:solidFill>
              <a:ln>
                <a:noFill/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2125"/>
              </a:p>
            </p:txBody>
          </p:sp>
        </p:grpSp>
        <p:sp>
          <p:nvSpPr>
            <p:cNvPr id="74" name="Rounded Rectangle 22"/>
            <p:cNvSpPr/>
            <p:nvPr/>
          </p:nvSpPr>
          <p:spPr>
            <a:xfrm>
              <a:off x="4806695" y="3578859"/>
              <a:ext cx="5172075" cy="217141"/>
            </a:xfrm>
            <a:prstGeom prst="roundRect">
              <a:avLst/>
            </a:prstGeom>
            <a:solidFill>
              <a:srgbClr val="EAEAEA"/>
            </a:solidFill>
            <a:ln>
              <a:noFill/>
            </a:ln>
            <a:effectLst>
              <a:softEdge rad="381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2125"/>
            </a:p>
          </p:txBody>
        </p:sp>
        <p:grpSp>
          <p:nvGrpSpPr>
            <p:cNvPr id="75" name="Group 74"/>
            <p:cNvGrpSpPr/>
            <p:nvPr/>
          </p:nvGrpSpPr>
          <p:grpSpPr>
            <a:xfrm>
              <a:off x="4773836" y="937613"/>
              <a:ext cx="5172075" cy="2800350"/>
              <a:chOff x="4038601" y="1526856"/>
              <a:chExt cx="5172075" cy="2800350"/>
            </a:xfrm>
          </p:grpSpPr>
          <p:pic>
            <p:nvPicPr>
              <p:cNvPr id="106" name="Picture 105"/>
              <p:cNvPicPr>
                <a:picLocks noChangeAspect="1"/>
              </p:cNvPicPr>
              <p:nvPr/>
            </p:nvPicPr>
            <p:blipFill rotWithShape="1"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0266" t="21854" r="5433" b="20947"/>
              <a:stretch>
                <a:fillRect/>
              </a:stretch>
            </p:blipFill>
            <p:spPr>
              <a:xfrm>
                <a:off x="4038601" y="1526856"/>
                <a:ext cx="5172075" cy="2800350"/>
              </a:xfrm>
              <a:prstGeom prst="rect">
                <a:avLst/>
              </a:prstGeom>
            </p:spPr>
          </p:pic>
          <p:sp>
            <p:nvSpPr>
              <p:cNvPr id="107" name="Rectangle 106"/>
              <p:cNvSpPr/>
              <p:nvPr/>
            </p:nvSpPr>
            <p:spPr>
              <a:xfrm>
                <a:off x="4314825" y="4205289"/>
                <a:ext cx="193676" cy="57624"/>
              </a:xfrm>
              <a:prstGeom prst="rect">
                <a:avLst/>
              </a:prstGeom>
              <a:solidFill>
                <a:srgbClr val="324C5F"/>
              </a:solidFill>
              <a:ln>
                <a:noFill/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2125"/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4149724" y="3783805"/>
                <a:ext cx="894557" cy="461169"/>
              </a:xfrm>
              <a:prstGeom prst="rect">
                <a:avLst/>
              </a:prstGeom>
              <a:solidFill>
                <a:srgbClr val="46667E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2125"/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4241800" y="3794918"/>
                <a:ext cx="805656" cy="357982"/>
              </a:xfrm>
              <a:prstGeom prst="rect">
                <a:avLst/>
              </a:prstGeom>
              <a:solidFill>
                <a:srgbClr val="6392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2125"/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4411663" y="2528092"/>
                <a:ext cx="96838" cy="357982"/>
              </a:xfrm>
              <a:prstGeom prst="rect">
                <a:avLst/>
              </a:prstGeom>
              <a:solidFill>
                <a:srgbClr val="5FC5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2125"/>
              </a:p>
            </p:txBody>
          </p:sp>
          <p:sp>
            <p:nvSpPr>
              <p:cNvPr id="111" name="Rectangle 110"/>
              <p:cNvSpPr/>
              <p:nvPr/>
            </p:nvSpPr>
            <p:spPr>
              <a:xfrm>
                <a:off x="4104008" y="2475705"/>
                <a:ext cx="149699" cy="35798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2125"/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4330463" y="2554287"/>
                <a:ext cx="45719" cy="216000"/>
              </a:xfrm>
              <a:prstGeom prst="rect">
                <a:avLst/>
              </a:prstGeom>
              <a:solidFill>
                <a:srgbClr val="7A7A9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2125"/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4263232" y="2475705"/>
                <a:ext cx="80168" cy="357982"/>
              </a:xfrm>
              <a:prstGeom prst="rect">
                <a:avLst/>
              </a:prstGeom>
              <a:solidFill>
                <a:srgbClr val="5555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2125"/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4363244" y="2528092"/>
                <a:ext cx="45719" cy="357982"/>
              </a:xfrm>
              <a:prstGeom prst="rect">
                <a:avLst/>
              </a:prstGeom>
              <a:solidFill>
                <a:srgbClr val="34333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2125"/>
              </a:p>
            </p:txBody>
          </p:sp>
        </p:grpSp>
        <p:grpSp>
          <p:nvGrpSpPr>
            <p:cNvPr id="76" name="Group 75"/>
            <p:cNvGrpSpPr/>
            <p:nvPr/>
          </p:nvGrpSpPr>
          <p:grpSpPr>
            <a:xfrm>
              <a:off x="4903640" y="2750862"/>
              <a:ext cx="4566048" cy="2349088"/>
              <a:chOff x="6549000" y="3253601"/>
              <a:chExt cx="4566048" cy="2349088"/>
            </a:xfrm>
          </p:grpSpPr>
          <p:sp>
            <p:nvSpPr>
              <p:cNvPr id="102" name="Rounded Rectangle 20"/>
              <p:cNvSpPr/>
              <p:nvPr/>
            </p:nvSpPr>
            <p:spPr>
              <a:xfrm>
                <a:off x="6691813" y="5382218"/>
                <a:ext cx="4280421" cy="220471"/>
              </a:xfrm>
              <a:prstGeom prst="roundRect">
                <a:avLst/>
              </a:prstGeom>
              <a:solidFill>
                <a:srgbClr val="EAEAEA"/>
              </a:solidFill>
              <a:ln>
                <a:noFill/>
              </a:ln>
              <a:effectLst>
                <a:softEdge rad="381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2125"/>
              </a:p>
            </p:txBody>
          </p:sp>
          <p:grpSp>
            <p:nvGrpSpPr>
              <p:cNvPr id="103" name="Group 102"/>
              <p:cNvGrpSpPr/>
              <p:nvPr/>
            </p:nvGrpSpPr>
            <p:grpSpPr>
              <a:xfrm>
                <a:off x="6549000" y="3253601"/>
                <a:ext cx="4566048" cy="2259180"/>
                <a:chOff x="4979421" y="3257200"/>
                <a:chExt cx="4566048" cy="2259180"/>
              </a:xfrm>
            </p:grpSpPr>
            <p:pic>
              <p:nvPicPr>
                <p:cNvPr id="104" name="Picture 103"/>
                <p:cNvPicPr>
                  <a:picLocks noChangeAspect="1"/>
                </p:cNvPicPr>
                <p:nvPr/>
              </p:nvPicPr>
              <p:blipFill rotWithShape="1"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7255" t="55719" r="4690" b="5942"/>
                <a:stretch>
                  <a:fillRect/>
                </a:stretch>
              </p:blipFill>
              <p:spPr>
                <a:xfrm flipH="1">
                  <a:off x="6520881" y="3257200"/>
                  <a:ext cx="2317029" cy="1515722"/>
                </a:xfrm>
                <a:prstGeom prst="rect">
                  <a:avLst/>
                </a:prstGeom>
              </p:spPr>
            </p:pic>
            <p:pic>
              <p:nvPicPr>
                <p:cNvPr id="105" name="Picture 2" descr="Resultado de imagen de table vector"/>
                <p:cNvPicPr>
                  <a:picLocks noChangeAspect="1" noChangeArrowheads="1"/>
                </p:cNvPicPr>
                <p:nvPr/>
              </p:nvPicPr>
              <p:blipFill rotWithShape="1"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56971"/>
                <a:stretch>
                  <a:fillRect/>
                </a:stretch>
              </p:blipFill>
              <p:spPr bwMode="auto">
                <a:xfrm>
                  <a:off x="4979421" y="4396499"/>
                  <a:ext cx="4566048" cy="111988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pic>
          <p:nvPicPr>
            <p:cNvPr id="77" name="Picture 76"/>
            <p:cNvPicPr>
              <a:picLocks noChangeAspect="1"/>
            </p:cNvPicPr>
            <p:nvPr/>
          </p:nvPicPr>
          <p:blipFill rotWithShape="1">
            <a:blip r:embed="rId13"/>
            <a:srcRect l="924" t="4896" r="2297" b="4042"/>
            <a:stretch>
              <a:fillRect/>
            </a:stretch>
          </p:blipFill>
          <p:spPr>
            <a:xfrm>
              <a:off x="5054014" y="1087818"/>
              <a:ext cx="2339759" cy="1347406"/>
            </a:xfrm>
            <a:prstGeom prst="rect">
              <a:avLst/>
            </a:prstGeom>
          </p:spPr>
        </p:pic>
        <p:pic>
          <p:nvPicPr>
            <p:cNvPr id="78" name="Picture 77"/>
            <p:cNvPicPr>
              <a:picLocks noChangeAspect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080" t="55238" r="7619" b="30583"/>
            <a:stretch>
              <a:fillRect/>
            </a:stretch>
          </p:blipFill>
          <p:spPr>
            <a:xfrm>
              <a:off x="6923730" y="2911118"/>
              <a:ext cx="1533297" cy="911465"/>
            </a:xfrm>
            <a:prstGeom prst="rect">
              <a:avLst/>
            </a:prstGeom>
          </p:spPr>
        </p:pic>
        <p:grpSp>
          <p:nvGrpSpPr>
            <p:cNvPr id="79" name="Group 78"/>
            <p:cNvGrpSpPr/>
            <p:nvPr/>
          </p:nvGrpSpPr>
          <p:grpSpPr>
            <a:xfrm>
              <a:off x="3202753" y="724795"/>
              <a:ext cx="2576763" cy="686815"/>
              <a:chOff x="3225780" y="837127"/>
              <a:chExt cx="2576763" cy="686815"/>
            </a:xfrm>
          </p:grpSpPr>
          <p:cxnSp>
            <p:nvCxnSpPr>
              <p:cNvPr id="100" name="Straight Connector 99"/>
              <p:cNvCxnSpPr/>
              <p:nvPr/>
            </p:nvCxnSpPr>
            <p:spPr>
              <a:xfrm flipH="1" flipV="1">
                <a:off x="5134444" y="837127"/>
                <a:ext cx="668099" cy="686815"/>
              </a:xfrm>
              <a:prstGeom prst="line">
                <a:avLst/>
              </a:prstGeom>
              <a:ln w="2857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/>
              <p:cNvCxnSpPr/>
              <p:nvPr/>
            </p:nvCxnSpPr>
            <p:spPr>
              <a:xfrm flipH="1">
                <a:off x="3225780" y="837127"/>
                <a:ext cx="1908664" cy="5327"/>
              </a:xfrm>
              <a:prstGeom prst="line">
                <a:avLst/>
              </a:prstGeom>
              <a:ln w="2857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0" name="TextBox 79"/>
            <p:cNvSpPr txBox="1"/>
            <p:nvPr/>
          </p:nvSpPr>
          <p:spPr>
            <a:xfrm>
              <a:off x="3105173" y="361820"/>
              <a:ext cx="2137732" cy="3552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125" dirty="0" err="1"/>
                <a:t>Broadcaster’s</a:t>
              </a:r>
              <a:r>
                <a:rPr lang="es-ES" sz="2125" dirty="0"/>
                <a:t> </a:t>
              </a:r>
              <a:r>
                <a:rPr lang="es-ES" sz="2125" dirty="0" err="1"/>
                <a:t>signal</a:t>
              </a:r>
              <a:endParaRPr lang="es-ES" sz="2125" dirty="0"/>
            </a:p>
          </p:txBody>
        </p:sp>
        <p:cxnSp>
          <p:nvCxnSpPr>
            <p:cNvPr id="81" name="Straight Connector 80"/>
            <p:cNvCxnSpPr/>
            <p:nvPr/>
          </p:nvCxnSpPr>
          <p:spPr>
            <a:xfrm>
              <a:off x="3189816" y="1886462"/>
              <a:ext cx="2063439" cy="0"/>
            </a:xfrm>
            <a:prstGeom prst="line">
              <a:avLst/>
            </a:prstGeom>
            <a:ln w="285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TextBox 81"/>
            <p:cNvSpPr txBox="1"/>
            <p:nvPr/>
          </p:nvSpPr>
          <p:spPr>
            <a:xfrm>
              <a:off x="3105173" y="1562787"/>
              <a:ext cx="1871862" cy="35529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sz="2125" dirty="0" err="1"/>
                <a:t>Application</a:t>
              </a:r>
              <a:r>
                <a:rPr lang="es-ES" sz="2125" dirty="0"/>
                <a:t> </a:t>
              </a:r>
              <a:r>
                <a:rPr lang="es-ES" sz="2125" dirty="0" err="1"/>
                <a:t>menu</a:t>
              </a:r>
              <a:endParaRPr lang="es-ES" sz="2125" dirty="0"/>
            </a:p>
          </p:txBody>
        </p:sp>
        <p:grpSp>
          <p:nvGrpSpPr>
            <p:cNvPr id="83" name="Group 82"/>
            <p:cNvGrpSpPr/>
            <p:nvPr/>
          </p:nvGrpSpPr>
          <p:grpSpPr>
            <a:xfrm flipH="1">
              <a:off x="6982701" y="736810"/>
              <a:ext cx="3221228" cy="763946"/>
              <a:chOff x="2511134" y="837127"/>
              <a:chExt cx="3221228" cy="763946"/>
            </a:xfrm>
          </p:grpSpPr>
          <p:cxnSp>
            <p:nvCxnSpPr>
              <p:cNvPr id="98" name="Straight Connector 97"/>
              <p:cNvCxnSpPr/>
              <p:nvPr/>
            </p:nvCxnSpPr>
            <p:spPr>
              <a:xfrm flipH="1" flipV="1">
                <a:off x="5134444" y="837129"/>
                <a:ext cx="597918" cy="763944"/>
              </a:xfrm>
              <a:prstGeom prst="line">
                <a:avLst/>
              </a:prstGeom>
              <a:ln w="2857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/>
              <p:cNvCxnSpPr/>
              <p:nvPr/>
            </p:nvCxnSpPr>
            <p:spPr>
              <a:xfrm flipH="1">
                <a:off x="2511134" y="837127"/>
                <a:ext cx="2623310" cy="13360"/>
              </a:xfrm>
              <a:prstGeom prst="line">
                <a:avLst/>
              </a:prstGeom>
              <a:ln w="28575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4" name="TextBox 83"/>
            <p:cNvSpPr txBox="1"/>
            <p:nvPr/>
          </p:nvSpPr>
          <p:spPr>
            <a:xfrm>
              <a:off x="7654029" y="433511"/>
              <a:ext cx="2654378" cy="3552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125" dirty="0" err="1"/>
                <a:t>Additional</a:t>
              </a:r>
              <a:r>
                <a:rPr lang="es-ES" sz="2125" dirty="0"/>
                <a:t> </a:t>
              </a:r>
              <a:r>
                <a:rPr lang="es-ES" sz="2125" dirty="0" err="1"/>
                <a:t>related</a:t>
              </a:r>
              <a:r>
                <a:rPr lang="es-ES" sz="2125" dirty="0"/>
                <a:t> </a:t>
              </a:r>
              <a:r>
                <a:rPr lang="es-ES" sz="2125" dirty="0" err="1"/>
                <a:t>content</a:t>
              </a:r>
              <a:endParaRPr lang="es-ES" sz="2125" dirty="0"/>
            </a:p>
          </p:txBody>
        </p:sp>
        <p:cxnSp>
          <p:nvCxnSpPr>
            <p:cNvPr id="85" name="Straight Connector 84"/>
            <p:cNvCxnSpPr/>
            <p:nvPr/>
          </p:nvCxnSpPr>
          <p:spPr>
            <a:xfrm flipV="1">
              <a:off x="6983532" y="757341"/>
              <a:ext cx="597087" cy="999045"/>
            </a:xfrm>
            <a:prstGeom prst="line">
              <a:avLst/>
            </a:prstGeom>
            <a:ln w="285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/>
            <p:nvPr/>
          </p:nvCxnSpPr>
          <p:spPr>
            <a:xfrm flipV="1">
              <a:off x="6983532" y="730070"/>
              <a:ext cx="613094" cy="1264786"/>
            </a:xfrm>
            <a:prstGeom prst="line">
              <a:avLst/>
            </a:prstGeom>
            <a:ln w="285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/>
            <p:nvPr/>
          </p:nvCxnSpPr>
          <p:spPr>
            <a:xfrm>
              <a:off x="3966361" y="4404962"/>
              <a:ext cx="1177446" cy="1720986"/>
            </a:xfrm>
            <a:prstGeom prst="line">
              <a:avLst/>
            </a:prstGeom>
            <a:ln w="285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/>
            <p:nvPr/>
          </p:nvCxnSpPr>
          <p:spPr>
            <a:xfrm>
              <a:off x="8118151" y="3126330"/>
              <a:ext cx="4073849" cy="11507"/>
            </a:xfrm>
            <a:prstGeom prst="line">
              <a:avLst/>
            </a:prstGeom>
            <a:ln w="285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TextBox 88"/>
            <p:cNvSpPr txBox="1"/>
            <p:nvPr/>
          </p:nvSpPr>
          <p:spPr>
            <a:xfrm>
              <a:off x="9870153" y="2805938"/>
              <a:ext cx="2416673" cy="3552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125" dirty="0"/>
                <a:t>Cameras </a:t>
              </a:r>
              <a:r>
                <a:rPr lang="es-ES" sz="2125" dirty="0" err="1"/>
                <a:t>provided</a:t>
              </a:r>
              <a:r>
                <a:rPr lang="es-ES" sz="2125" dirty="0"/>
                <a:t> </a:t>
              </a:r>
              <a:r>
                <a:rPr lang="es-ES" sz="2125" dirty="0" err="1"/>
                <a:t>by</a:t>
              </a:r>
              <a:r>
                <a:rPr lang="es-ES" sz="2125" dirty="0"/>
                <a:t> IP</a:t>
              </a:r>
              <a:endParaRPr lang="es-ES" sz="2125" dirty="0"/>
            </a:p>
          </p:txBody>
        </p:sp>
        <p:cxnSp>
          <p:nvCxnSpPr>
            <p:cNvPr id="90" name="Straight Connector 89"/>
            <p:cNvCxnSpPr/>
            <p:nvPr/>
          </p:nvCxnSpPr>
          <p:spPr>
            <a:xfrm flipV="1">
              <a:off x="7667276" y="3119909"/>
              <a:ext cx="452833" cy="532578"/>
            </a:xfrm>
            <a:prstGeom prst="line">
              <a:avLst/>
            </a:prstGeom>
            <a:ln w="285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/>
            <p:nvPr/>
          </p:nvCxnSpPr>
          <p:spPr>
            <a:xfrm flipV="1">
              <a:off x="7615212" y="3134091"/>
              <a:ext cx="483767" cy="55449"/>
            </a:xfrm>
            <a:prstGeom prst="line">
              <a:avLst/>
            </a:prstGeom>
            <a:ln w="127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/>
            <p:nvPr/>
          </p:nvCxnSpPr>
          <p:spPr>
            <a:xfrm flipV="1">
              <a:off x="7209455" y="3141012"/>
              <a:ext cx="889524" cy="523454"/>
            </a:xfrm>
            <a:prstGeom prst="line">
              <a:avLst/>
            </a:prstGeom>
            <a:ln w="285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/>
            <p:nvPr/>
          </p:nvCxnSpPr>
          <p:spPr>
            <a:xfrm>
              <a:off x="7186663" y="3105878"/>
              <a:ext cx="926957" cy="35135"/>
            </a:xfrm>
            <a:prstGeom prst="line">
              <a:avLst/>
            </a:prstGeom>
            <a:ln w="285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4" name="Picture 93"/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214608" y="3470550"/>
              <a:ext cx="5468586" cy="4115157"/>
            </a:xfrm>
            <a:prstGeom prst="rect">
              <a:avLst/>
            </a:prstGeom>
          </p:spPr>
        </p:pic>
        <p:cxnSp>
          <p:nvCxnSpPr>
            <p:cNvPr id="95" name="Straight Connector 94"/>
            <p:cNvCxnSpPr/>
            <p:nvPr/>
          </p:nvCxnSpPr>
          <p:spPr>
            <a:xfrm flipH="1">
              <a:off x="7654029" y="4173226"/>
              <a:ext cx="1666390" cy="1932394"/>
            </a:xfrm>
            <a:prstGeom prst="line">
              <a:avLst/>
            </a:prstGeom>
            <a:ln w="285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TextBox 95"/>
            <p:cNvSpPr txBox="1"/>
            <p:nvPr/>
          </p:nvSpPr>
          <p:spPr>
            <a:xfrm>
              <a:off x="5071729" y="5800553"/>
              <a:ext cx="2654378" cy="3552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125" dirty="0" err="1"/>
                <a:t>Additional</a:t>
              </a:r>
              <a:r>
                <a:rPr lang="es-ES" sz="2125" dirty="0"/>
                <a:t> </a:t>
              </a:r>
              <a:r>
                <a:rPr lang="es-ES" sz="2125" dirty="0" err="1"/>
                <a:t>related</a:t>
              </a:r>
              <a:r>
                <a:rPr lang="es-ES" sz="2125" dirty="0"/>
                <a:t> </a:t>
              </a:r>
              <a:r>
                <a:rPr lang="es-ES" sz="2125" dirty="0" err="1"/>
                <a:t>content</a:t>
              </a:r>
              <a:endParaRPr lang="es-ES" sz="2125" dirty="0"/>
            </a:p>
          </p:txBody>
        </p:sp>
        <p:cxnSp>
          <p:nvCxnSpPr>
            <p:cNvPr id="97" name="Straight Connector 96"/>
            <p:cNvCxnSpPr/>
            <p:nvPr/>
          </p:nvCxnSpPr>
          <p:spPr>
            <a:xfrm flipH="1">
              <a:off x="5143807" y="6099017"/>
              <a:ext cx="2510222" cy="13207"/>
            </a:xfrm>
            <a:prstGeom prst="line">
              <a:avLst/>
            </a:prstGeom>
            <a:ln w="285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" name="Group 133"/>
          <p:cNvGrpSpPr/>
          <p:nvPr/>
        </p:nvGrpSpPr>
        <p:grpSpPr>
          <a:xfrm>
            <a:off x="2990854" y="4327207"/>
            <a:ext cx="11927205" cy="6628130"/>
            <a:chOff x="1860" y="3407"/>
            <a:chExt cx="18783" cy="10438"/>
          </a:xfrm>
        </p:grpSpPr>
        <p:sp>
          <p:nvSpPr>
            <p:cNvPr id="117" name="Rounded Rectangle 116"/>
            <p:cNvSpPr/>
            <p:nvPr/>
          </p:nvSpPr>
          <p:spPr>
            <a:xfrm>
              <a:off x="1860" y="3407"/>
              <a:ext cx="18783" cy="10438"/>
            </a:xfrm>
            <a:prstGeom prst="roundRect">
              <a:avLst>
                <a:gd name="adj" fmla="val 7635"/>
              </a:avLst>
            </a:prstGeom>
            <a:solidFill>
              <a:schemeClr val="accent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ounded Rectangle 85"/>
            <p:cNvSpPr/>
            <p:nvPr/>
          </p:nvSpPr>
          <p:spPr>
            <a:xfrm>
              <a:off x="14915" y="11224"/>
              <a:ext cx="5244" cy="2216"/>
            </a:xfrm>
            <a:prstGeom prst="roundRect">
              <a:avLst>
                <a:gd name="adj" fmla="val 20216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ounded Rectangle 43"/>
            <p:cNvSpPr/>
            <p:nvPr/>
          </p:nvSpPr>
          <p:spPr>
            <a:xfrm>
              <a:off x="2395" y="3873"/>
              <a:ext cx="4972" cy="9568"/>
            </a:xfrm>
            <a:prstGeom prst="roundRect">
              <a:avLst>
                <a:gd name="adj" fmla="val 10277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ounded Rectangle 42"/>
            <p:cNvSpPr/>
            <p:nvPr/>
          </p:nvSpPr>
          <p:spPr>
            <a:xfrm>
              <a:off x="7873" y="3873"/>
              <a:ext cx="6595" cy="9567"/>
            </a:xfrm>
            <a:prstGeom prst="roundRect">
              <a:avLst>
                <a:gd name="adj" fmla="val 7490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 Box 22"/>
            <p:cNvSpPr txBox="1"/>
            <p:nvPr/>
          </p:nvSpPr>
          <p:spPr>
            <a:xfrm>
              <a:off x="2543" y="5150"/>
              <a:ext cx="4676" cy="10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x-none" altLang="en-US"/>
                <a:t>Deployment of a b</a:t>
              </a:r>
              <a:r>
                <a:rPr lang="en-US" altLang="en-US"/>
                <a:t>roadcast-Internet Multi-device </a:t>
              </a:r>
              <a:r>
                <a:rPr lang="x-none" altLang="en-US"/>
                <a:t>service </a:t>
              </a:r>
              <a:endParaRPr lang="x-none" altLang="en-US"/>
            </a:p>
          </p:txBody>
        </p:sp>
        <p:sp>
          <p:nvSpPr>
            <p:cNvPr id="62" name="Text Box 61"/>
            <p:cNvSpPr txBox="1"/>
            <p:nvPr/>
          </p:nvSpPr>
          <p:spPr>
            <a:xfrm>
              <a:off x="9155" y="4030"/>
              <a:ext cx="5263" cy="10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en-US" b="1"/>
                <a:t>MULTI DEVICE U</a:t>
              </a:r>
              <a:r>
                <a:rPr lang="x-none" altLang="en-US" b="1"/>
                <a:t>I</a:t>
              </a:r>
              <a:r>
                <a:rPr lang="en-US" altLang="en-US" b="1"/>
                <a:t> ADAPTATION </a:t>
              </a:r>
              <a:r>
                <a:rPr lang="x-none" altLang="en-US" b="1"/>
                <a:t>METHODOLOGY</a:t>
              </a:r>
              <a:endParaRPr lang="x-none" altLang="en-US" b="1"/>
            </a:p>
          </p:txBody>
        </p:sp>
        <p:sp>
          <p:nvSpPr>
            <p:cNvPr id="48" name="Striped Right Arrow 47"/>
            <p:cNvSpPr/>
            <p:nvPr/>
          </p:nvSpPr>
          <p:spPr>
            <a:xfrm>
              <a:off x="6862" y="8254"/>
              <a:ext cx="1599" cy="1299"/>
            </a:xfrm>
            <a:prstGeom prst="stripedRightArrow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570"/>
            </a:p>
          </p:txBody>
        </p:sp>
        <p:sp>
          <p:nvSpPr>
            <p:cNvPr id="49" name="Text Box 48"/>
            <p:cNvSpPr txBox="1"/>
            <p:nvPr/>
          </p:nvSpPr>
          <p:spPr>
            <a:xfrm>
              <a:off x="6967" y="8493"/>
              <a:ext cx="1390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en-US" sz="1400" b="1"/>
                <a:t>Lea</a:t>
              </a:r>
              <a:r>
                <a:rPr lang="x-none" altLang="en-US" sz="1400" b="1"/>
                <a:t>rn</a:t>
              </a:r>
              <a:r>
                <a:rPr lang="en-US" altLang="en-US" sz="1400" b="1"/>
                <a:t>ed lesson</a:t>
              </a:r>
              <a:r>
                <a:rPr lang="x-none" altLang="en-US" sz="1400" b="1"/>
                <a:t>s</a:t>
              </a:r>
              <a:endParaRPr lang="x-none" altLang="en-US" sz="1400" b="1"/>
            </a:p>
          </p:txBody>
        </p:sp>
        <p:grpSp>
          <p:nvGrpSpPr>
            <p:cNvPr id="39" name="Group 38"/>
            <p:cNvGrpSpPr/>
            <p:nvPr/>
          </p:nvGrpSpPr>
          <p:grpSpPr>
            <a:xfrm>
              <a:off x="2457" y="4051"/>
              <a:ext cx="1402" cy="865"/>
              <a:chOff x="-1793" y="6250"/>
              <a:chExt cx="398" cy="437"/>
            </a:xfrm>
          </p:grpSpPr>
          <p:sp>
            <p:nvSpPr>
              <p:cNvPr id="42" name="Oval 41"/>
              <p:cNvSpPr/>
              <p:nvPr/>
            </p:nvSpPr>
            <p:spPr>
              <a:xfrm>
                <a:off x="-1761" y="6250"/>
                <a:ext cx="360" cy="437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Text Box 50"/>
              <p:cNvSpPr txBox="1"/>
              <p:nvPr/>
            </p:nvSpPr>
            <p:spPr>
              <a:xfrm>
                <a:off x="-1793" y="6286"/>
                <a:ext cx="398" cy="3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x-none" altLang="en-US" sz="2000" b="1">
                    <a:solidFill>
                      <a:schemeClr val="bg1"/>
                    </a:solidFill>
                  </a:rPr>
                  <a:t>Cont.1</a:t>
                </a:r>
                <a:endParaRPr lang="x-none" altLang="en-US" sz="2000" b="1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58" name="Text Box 57"/>
            <p:cNvSpPr txBox="1"/>
            <p:nvPr/>
          </p:nvSpPr>
          <p:spPr>
            <a:xfrm>
              <a:off x="3613" y="4047"/>
              <a:ext cx="3991" cy="10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x-none" altLang="en-US" b="1"/>
                <a:t>HYBRID BROADCAST-INTERNET PILOT</a:t>
              </a:r>
              <a:endParaRPr lang="x-none" altLang="en-US" b="1"/>
            </a:p>
          </p:txBody>
        </p:sp>
        <p:pic>
          <p:nvPicPr>
            <p:cNvPr id="80" name="Picture 79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901" y="11178"/>
              <a:ext cx="1945" cy="1570"/>
            </a:xfrm>
            <a:prstGeom prst="rect">
              <a:avLst/>
            </a:prstGeom>
          </p:spPr>
        </p:pic>
        <p:sp>
          <p:nvSpPr>
            <p:cNvPr id="81" name="Text Box 80"/>
            <p:cNvSpPr txBox="1"/>
            <p:nvPr/>
          </p:nvSpPr>
          <p:spPr>
            <a:xfrm>
              <a:off x="3307" y="10346"/>
              <a:ext cx="3197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x-none" sz="2000"/>
                <a:t>Usage statistics</a:t>
              </a:r>
              <a:endParaRPr lang="x-none" sz="2000"/>
            </a:p>
          </p:txBody>
        </p:sp>
        <p:sp>
          <p:nvSpPr>
            <p:cNvPr id="10" name="Text Box 9"/>
            <p:cNvSpPr txBox="1"/>
            <p:nvPr/>
          </p:nvSpPr>
          <p:spPr>
            <a:xfrm>
              <a:off x="15169" y="11333"/>
              <a:ext cx="4684" cy="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x-none" altLang="en-US" sz="1600" b="1"/>
                <a:t>READY FOR CONTINUOUS ADAPTIVE LEARNING PROCESSES</a:t>
              </a:r>
              <a:endParaRPr lang="x-none" altLang="en-US" sz="1600" b="1"/>
            </a:p>
          </p:txBody>
        </p:sp>
        <p:pic>
          <p:nvPicPr>
            <p:cNvPr id="40" name="Picture 30" descr="Resultado de imagen de user interaction icon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436" y="12104"/>
              <a:ext cx="1165" cy="11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2" name="Picture 18" descr="Resultado de imagen de broadcast ico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062" y="12423"/>
              <a:ext cx="846" cy="8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9" name="Group 28"/>
            <p:cNvGrpSpPr/>
            <p:nvPr/>
          </p:nvGrpSpPr>
          <p:grpSpPr>
            <a:xfrm>
              <a:off x="7965" y="4045"/>
              <a:ext cx="1546" cy="865"/>
              <a:chOff x="-1801" y="6250"/>
              <a:chExt cx="439" cy="437"/>
            </a:xfrm>
          </p:grpSpPr>
          <p:sp>
            <p:nvSpPr>
              <p:cNvPr id="30" name="Oval 29"/>
              <p:cNvSpPr/>
              <p:nvPr/>
            </p:nvSpPr>
            <p:spPr>
              <a:xfrm>
                <a:off x="-1761" y="6250"/>
                <a:ext cx="360" cy="437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Text Box 30"/>
              <p:cNvSpPr txBox="1"/>
              <p:nvPr/>
            </p:nvSpPr>
            <p:spPr>
              <a:xfrm>
                <a:off x="-1801" y="6275"/>
                <a:ext cx="439" cy="3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x-none" altLang="en-US" sz="2000" b="1">
                    <a:solidFill>
                      <a:schemeClr val="bg1"/>
                    </a:solidFill>
                  </a:rPr>
                  <a:t>Cont.2</a:t>
                </a:r>
                <a:endParaRPr lang="x-none" altLang="en-US" sz="2000" b="1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6" name="Text Box 15"/>
            <p:cNvSpPr txBox="1"/>
            <p:nvPr/>
          </p:nvSpPr>
          <p:spPr>
            <a:xfrm>
              <a:off x="8118" y="5070"/>
              <a:ext cx="6268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x-none" sz="2000"/>
                <a:t>Identification of the UI</a:t>
              </a:r>
              <a:r>
                <a:rPr lang="en-US" altLang="en-US" sz="1600"/>
                <a:t> </a:t>
              </a:r>
              <a:r>
                <a:rPr lang="x-none" altLang="en-US" sz="2000"/>
                <a:t>elements</a:t>
              </a:r>
              <a:endParaRPr lang="x-none" altLang="en-US" sz="2000"/>
            </a:p>
          </p:txBody>
        </p:sp>
        <p:sp>
          <p:nvSpPr>
            <p:cNvPr id="17" name="Text Box 16"/>
            <p:cNvSpPr txBox="1"/>
            <p:nvPr/>
          </p:nvSpPr>
          <p:spPr>
            <a:xfrm>
              <a:off x="9256" y="7918"/>
              <a:ext cx="4135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x-none" sz="2000"/>
                <a:t>Modelling</a:t>
              </a:r>
              <a:endParaRPr lang="x-none" sz="1600"/>
            </a:p>
          </p:txBody>
        </p:sp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259" y="8450"/>
              <a:ext cx="1986" cy="1986"/>
            </a:xfrm>
            <a:prstGeom prst="rect">
              <a:avLst/>
            </a:prstGeom>
          </p:spPr>
        </p:pic>
        <p:pic>
          <p:nvPicPr>
            <p:cNvPr id="66" name="Picture 6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403" y="11502"/>
              <a:ext cx="1843" cy="1717"/>
            </a:xfrm>
            <a:prstGeom prst="rect">
              <a:avLst/>
            </a:prstGeom>
          </p:spPr>
        </p:pic>
        <p:sp>
          <p:nvSpPr>
            <p:cNvPr id="67" name="Text Box 66"/>
            <p:cNvSpPr txBox="1"/>
            <p:nvPr/>
          </p:nvSpPr>
          <p:spPr>
            <a:xfrm>
              <a:off x="8332" y="10724"/>
              <a:ext cx="5676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x-none" sz="2000"/>
                <a:t>Implementation &amp; validation</a:t>
              </a:r>
              <a:endParaRPr lang="x-none" sz="1600"/>
            </a:p>
          </p:txBody>
        </p:sp>
        <p:pic>
          <p:nvPicPr>
            <p:cNvPr id="83" name="Picture 8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991" y="5961"/>
              <a:ext cx="2358" cy="1241"/>
            </a:xfrm>
            <a:prstGeom prst="rect">
              <a:avLst/>
            </a:prstGeom>
          </p:spPr>
        </p:pic>
        <p:grpSp>
          <p:nvGrpSpPr>
            <p:cNvPr id="84" name="Group 83"/>
            <p:cNvGrpSpPr/>
            <p:nvPr/>
          </p:nvGrpSpPr>
          <p:grpSpPr>
            <a:xfrm>
              <a:off x="8478" y="5773"/>
              <a:ext cx="1320" cy="1374"/>
              <a:chOff x="8954" y="-3844"/>
              <a:chExt cx="1632" cy="1920"/>
            </a:xfrm>
          </p:grpSpPr>
          <p:pic>
            <p:nvPicPr>
              <p:cNvPr id="73" name="Picture 72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959" y="-3844"/>
                <a:ext cx="972" cy="1008"/>
              </a:xfrm>
              <a:prstGeom prst="rect">
                <a:avLst/>
              </a:prstGeom>
            </p:spPr>
          </p:pic>
          <p:pic>
            <p:nvPicPr>
              <p:cNvPr id="71" name="Picture 70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 rot="20760000">
                <a:off x="9242" y="-3827"/>
                <a:ext cx="1344" cy="1395"/>
              </a:xfrm>
              <a:prstGeom prst="rect">
                <a:avLst/>
              </a:prstGeom>
            </p:spPr>
          </p:pic>
          <p:pic>
            <p:nvPicPr>
              <p:cNvPr id="72" name="Picture 71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 rot="1080000">
                <a:off x="9217" y="-3204"/>
                <a:ext cx="1038" cy="1077"/>
              </a:xfrm>
              <a:prstGeom prst="rect">
                <a:avLst/>
              </a:prstGeom>
            </p:spPr>
          </p:pic>
          <p:grpSp>
            <p:nvGrpSpPr>
              <p:cNvPr id="78" name="Group 77"/>
              <p:cNvGrpSpPr/>
              <p:nvPr/>
            </p:nvGrpSpPr>
            <p:grpSpPr>
              <a:xfrm rot="20400000">
                <a:off x="8954" y="-2748"/>
                <a:ext cx="743" cy="825"/>
                <a:chOff x="14223" y="-6593"/>
                <a:chExt cx="1403" cy="1389"/>
              </a:xfrm>
            </p:grpSpPr>
            <p:sp>
              <p:nvSpPr>
                <p:cNvPr id="76" name="Rounded Rectangle 75"/>
                <p:cNvSpPr/>
                <p:nvPr/>
              </p:nvSpPr>
              <p:spPr>
                <a:xfrm>
                  <a:off x="14223" y="-6558"/>
                  <a:ext cx="1403" cy="1354"/>
                </a:xfrm>
                <a:prstGeom prst="roundRect">
                  <a:avLst/>
                </a:prstGeom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75" name="Picture 74"/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4238" y="-6593"/>
                  <a:ext cx="1280" cy="1280"/>
                </a:xfrm>
                <a:prstGeom prst="rect">
                  <a:avLst/>
                </a:prstGeom>
              </p:spPr>
            </p:pic>
          </p:grpSp>
        </p:grpSp>
        <p:pic>
          <p:nvPicPr>
            <p:cNvPr id="85" name="Picture 84"/>
            <p:cNvPicPr>
              <a:picLocks noChangeAspect="1"/>
            </p:cNvPicPr>
            <p:nvPr/>
          </p:nvPicPr>
          <p:blipFill>
            <a:blip r:embed="rId11"/>
            <a:srcRect l="4533" t="10354" r="4487" b="11525"/>
            <a:stretch>
              <a:fillRect/>
            </a:stretch>
          </p:blipFill>
          <p:spPr>
            <a:xfrm>
              <a:off x="12693" y="5842"/>
              <a:ext cx="1077" cy="1293"/>
            </a:xfrm>
            <a:prstGeom prst="rect">
              <a:avLst/>
            </a:prstGeom>
          </p:spPr>
        </p:pic>
        <p:grpSp>
          <p:nvGrpSpPr>
            <p:cNvPr id="93" name="Group 92"/>
            <p:cNvGrpSpPr/>
            <p:nvPr/>
          </p:nvGrpSpPr>
          <p:grpSpPr>
            <a:xfrm>
              <a:off x="3013" y="6609"/>
              <a:ext cx="3654" cy="3199"/>
              <a:chOff x="4773836" y="937613"/>
              <a:chExt cx="7909358" cy="6648094"/>
            </a:xfrm>
          </p:grpSpPr>
          <p:sp>
            <p:nvSpPr>
              <p:cNvPr id="94" name="Rounded Rectangle 22"/>
              <p:cNvSpPr/>
              <p:nvPr/>
            </p:nvSpPr>
            <p:spPr>
              <a:xfrm>
                <a:off x="4806695" y="3578859"/>
                <a:ext cx="5172075" cy="217141"/>
              </a:xfrm>
              <a:prstGeom prst="roundRect">
                <a:avLst/>
              </a:prstGeom>
              <a:solidFill>
                <a:srgbClr val="EAEAEA"/>
              </a:solidFill>
              <a:ln>
                <a:noFill/>
              </a:ln>
              <a:effectLst>
                <a:softEdge rad="381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grpSp>
            <p:nvGrpSpPr>
              <p:cNvPr id="95" name="Group 94"/>
              <p:cNvGrpSpPr/>
              <p:nvPr/>
            </p:nvGrpSpPr>
            <p:grpSpPr>
              <a:xfrm>
                <a:off x="4773836" y="937613"/>
                <a:ext cx="5172075" cy="2800350"/>
                <a:chOff x="4038601" y="1526856"/>
                <a:chExt cx="5172075" cy="2800350"/>
              </a:xfrm>
            </p:grpSpPr>
            <p:pic>
              <p:nvPicPr>
                <p:cNvPr id="106" name="Picture 105"/>
                <p:cNvPicPr>
                  <a:picLocks noChangeAspect="1"/>
                </p:cNvPicPr>
                <p:nvPr/>
              </p:nvPicPr>
              <p:blipFill rotWithShape="1">
                <a:blip r:embed="rId1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0266" t="21854" r="5433" b="20947"/>
                <a:stretch>
                  <a:fillRect/>
                </a:stretch>
              </p:blipFill>
              <p:spPr>
                <a:xfrm>
                  <a:off x="4038601" y="1526856"/>
                  <a:ext cx="5172075" cy="2800350"/>
                </a:xfrm>
                <a:prstGeom prst="rect">
                  <a:avLst/>
                </a:prstGeom>
              </p:spPr>
            </p:pic>
            <p:sp>
              <p:nvSpPr>
                <p:cNvPr id="107" name="Rectangle 106"/>
                <p:cNvSpPr/>
                <p:nvPr/>
              </p:nvSpPr>
              <p:spPr>
                <a:xfrm>
                  <a:off x="4314825" y="4205289"/>
                  <a:ext cx="193676" cy="57624"/>
                </a:xfrm>
                <a:prstGeom prst="rect">
                  <a:avLst/>
                </a:prstGeom>
                <a:solidFill>
                  <a:srgbClr val="324C5F"/>
                </a:solidFill>
                <a:ln>
                  <a:noFill/>
                </a:ln>
                <a:effectLst>
                  <a:softEdge rad="1270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p:sp>
              <p:nvSpPr>
                <p:cNvPr id="108" name="Rectangle 107"/>
                <p:cNvSpPr/>
                <p:nvPr/>
              </p:nvSpPr>
              <p:spPr>
                <a:xfrm>
                  <a:off x="4149724" y="3783805"/>
                  <a:ext cx="894557" cy="461169"/>
                </a:xfrm>
                <a:prstGeom prst="rect">
                  <a:avLst/>
                </a:prstGeom>
                <a:solidFill>
                  <a:srgbClr val="46667E"/>
                </a:solidFill>
                <a:ln>
                  <a:noFill/>
                </a:ln>
                <a:effectLst>
                  <a:softEdge rad="1905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p:sp>
              <p:nvSpPr>
                <p:cNvPr id="109" name="Rectangle 108"/>
                <p:cNvSpPr/>
                <p:nvPr/>
              </p:nvSpPr>
              <p:spPr>
                <a:xfrm>
                  <a:off x="4241800" y="3794918"/>
                  <a:ext cx="805656" cy="357982"/>
                </a:xfrm>
                <a:prstGeom prst="rect">
                  <a:avLst/>
                </a:prstGeom>
                <a:solidFill>
                  <a:srgbClr val="6392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p:sp>
              <p:nvSpPr>
                <p:cNvPr id="110" name="Rectangle 109"/>
                <p:cNvSpPr/>
                <p:nvPr/>
              </p:nvSpPr>
              <p:spPr>
                <a:xfrm>
                  <a:off x="4411663" y="2528092"/>
                  <a:ext cx="96838" cy="357982"/>
                </a:xfrm>
                <a:prstGeom prst="rect">
                  <a:avLst/>
                </a:prstGeom>
                <a:solidFill>
                  <a:srgbClr val="5FC5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p:sp>
              <p:nvSpPr>
                <p:cNvPr id="111" name="Rectangle 110"/>
                <p:cNvSpPr/>
                <p:nvPr/>
              </p:nvSpPr>
              <p:spPr>
                <a:xfrm>
                  <a:off x="4104008" y="2475705"/>
                  <a:ext cx="149699" cy="35798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p:sp>
              <p:nvSpPr>
                <p:cNvPr id="112" name="Rectangle 111"/>
                <p:cNvSpPr/>
                <p:nvPr/>
              </p:nvSpPr>
              <p:spPr>
                <a:xfrm>
                  <a:off x="4330463" y="2554287"/>
                  <a:ext cx="45719" cy="216000"/>
                </a:xfrm>
                <a:prstGeom prst="rect">
                  <a:avLst/>
                </a:prstGeom>
                <a:solidFill>
                  <a:srgbClr val="7A7A9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p:sp>
              <p:nvSpPr>
                <p:cNvPr id="113" name="Rectangle 112"/>
                <p:cNvSpPr/>
                <p:nvPr/>
              </p:nvSpPr>
              <p:spPr>
                <a:xfrm>
                  <a:off x="4263232" y="2475705"/>
                  <a:ext cx="80168" cy="357982"/>
                </a:xfrm>
                <a:prstGeom prst="rect">
                  <a:avLst/>
                </a:prstGeom>
                <a:solidFill>
                  <a:srgbClr val="55556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p:sp>
              <p:nvSpPr>
                <p:cNvPr id="114" name="Rectangle 113"/>
                <p:cNvSpPr/>
                <p:nvPr/>
              </p:nvSpPr>
              <p:spPr>
                <a:xfrm>
                  <a:off x="4363244" y="2528092"/>
                  <a:ext cx="45719" cy="357982"/>
                </a:xfrm>
                <a:prstGeom prst="rect">
                  <a:avLst/>
                </a:prstGeom>
                <a:solidFill>
                  <a:srgbClr val="34333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</p:grpSp>
          <p:grpSp>
            <p:nvGrpSpPr>
              <p:cNvPr id="96" name="Group 95"/>
              <p:cNvGrpSpPr/>
              <p:nvPr/>
            </p:nvGrpSpPr>
            <p:grpSpPr>
              <a:xfrm>
                <a:off x="4903640" y="2750862"/>
                <a:ext cx="4566048" cy="2349088"/>
                <a:chOff x="6549000" y="3253601"/>
                <a:chExt cx="4566048" cy="2349088"/>
              </a:xfrm>
            </p:grpSpPr>
            <p:sp>
              <p:nvSpPr>
                <p:cNvPr id="102" name="Rounded Rectangle 20"/>
                <p:cNvSpPr/>
                <p:nvPr/>
              </p:nvSpPr>
              <p:spPr>
                <a:xfrm>
                  <a:off x="6691813" y="5382218"/>
                  <a:ext cx="4280421" cy="220471"/>
                </a:xfrm>
                <a:prstGeom prst="roundRect">
                  <a:avLst/>
                </a:prstGeom>
                <a:solidFill>
                  <a:srgbClr val="EAEAEA"/>
                </a:solidFill>
                <a:ln>
                  <a:noFill/>
                </a:ln>
                <a:effectLst>
                  <a:softEdge rad="3810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p:grpSp>
              <p:nvGrpSpPr>
                <p:cNvPr id="103" name="Group 102"/>
                <p:cNvGrpSpPr/>
                <p:nvPr/>
              </p:nvGrpSpPr>
              <p:grpSpPr>
                <a:xfrm>
                  <a:off x="6549000" y="3253601"/>
                  <a:ext cx="4566048" cy="2259180"/>
                  <a:chOff x="4979421" y="3257200"/>
                  <a:chExt cx="4566048" cy="2259180"/>
                </a:xfrm>
              </p:grpSpPr>
              <p:pic>
                <p:nvPicPr>
                  <p:cNvPr id="104" name="Picture 103"/>
                  <p:cNvPicPr>
                    <a:picLocks noChangeAspect="1"/>
                  </p:cNvPicPr>
                  <p:nvPr/>
                </p:nvPicPr>
                <p:blipFill rotWithShape="1">
                  <a:blip r:embed="rId1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57255" t="55719" r="4690" b="5942"/>
                  <a:stretch>
                    <a:fillRect/>
                  </a:stretch>
                </p:blipFill>
                <p:spPr>
                  <a:xfrm flipH="1">
                    <a:off x="6520881" y="3257200"/>
                    <a:ext cx="2317029" cy="1515722"/>
                  </a:xfrm>
                  <a:prstGeom prst="rect">
                    <a:avLst/>
                  </a:prstGeom>
                </p:spPr>
              </p:pic>
              <p:pic>
                <p:nvPicPr>
                  <p:cNvPr id="105" name="Picture 2" descr="Resultado de imagen de table vector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b="56971"/>
                  <a:stretch>
                    <a:fillRect/>
                  </a:stretch>
                </p:blipFill>
                <p:spPr bwMode="auto">
                  <a:xfrm>
                    <a:off x="4979421" y="4396499"/>
                    <a:ext cx="4566048" cy="111988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</p:grpSp>
          <p:pic>
            <p:nvPicPr>
              <p:cNvPr id="97" name="Picture 96"/>
              <p:cNvPicPr>
                <a:picLocks noChangeAspect="1"/>
              </p:cNvPicPr>
              <p:nvPr/>
            </p:nvPicPr>
            <p:blipFill rotWithShape="1">
              <a:blip r:embed="rId15"/>
              <a:srcRect l="924" t="4896" r="2297" b="4042"/>
              <a:stretch>
                <a:fillRect/>
              </a:stretch>
            </p:blipFill>
            <p:spPr>
              <a:xfrm>
                <a:off x="5054014" y="1087818"/>
                <a:ext cx="2339759" cy="1347406"/>
              </a:xfrm>
              <a:prstGeom prst="rect">
                <a:avLst/>
              </a:prstGeom>
            </p:spPr>
          </p:pic>
          <p:pic>
            <p:nvPicPr>
              <p:cNvPr id="98" name="Picture 97"/>
              <p:cNvPicPr>
                <a:picLocks noChangeAspect="1"/>
              </p:cNvPicPr>
              <p:nvPr/>
            </p:nvPicPr>
            <p:blipFill rotWithShape="1"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5080" t="55238" r="7619" b="30583"/>
              <a:stretch>
                <a:fillRect/>
              </a:stretch>
            </p:blipFill>
            <p:spPr>
              <a:xfrm>
                <a:off x="6923730" y="2911118"/>
                <a:ext cx="1533297" cy="911465"/>
              </a:xfrm>
              <a:prstGeom prst="rect">
                <a:avLst/>
              </a:prstGeom>
            </p:spPr>
          </p:pic>
          <p:cxnSp>
            <p:nvCxnSpPr>
              <p:cNvPr id="99" name="Straight Connector 98"/>
              <p:cNvCxnSpPr/>
              <p:nvPr/>
            </p:nvCxnSpPr>
            <p:spPr>
              <a:xfrm flipV="1">
                <a:off x="7615212" y="3134091"/>
                <a:ext cx="483767" cy="55449"/>
              </a:xfrm>
              <a:prstGeom prst="line">
                <a:avLst/>
              </a:prstGeom>
              <a:ln w="127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00" name="Picture 99"/>
              <p:cNvPicPr>
                <a:picLocks noChangeAspect="1"/>
              </p:cNvPicPr>
              <p:nvPr/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7214608" y="3470550"/>
                <a:ext cx="5468586" cy="4115157"/>
              </a:xfrm>
              <a:prstGeom prst="rect">
                <a:avLst/>
              </a:prstGeom>
            </p:spPr>
          </p:pic>
        </p:grpSp>
        <p:sp>
          <p:nvSpPr>
            <p:cNvPr id="2" name="Text Box 1"/>
            <p:cNvSpPr txBox="1"/>
            <p:nvPr/>
          </p:nvSpPr>
          <p:spPr>
            <a:xfrm>
              <a:off x="7873" y="7151"/>
              <a:ext cx="2476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x-none" sz="1600"/>
                <a:t>Components</a:t>
              </a:r>
              <a:endParaRPr lang="x-none" sz="1600"/>
            </a:p>
          </p:txBody>
        </p:sp>
        <p:sp>
          <p:nvSpPr>
            <p:cNvPr id="4" name="Text Box 3"/>
            <p:cNvSpPr txBox="1"/>
            <p:nvPr/>
          </p:nvSpPr>
          <p:spPr>
            <a:xfrm>
              <a:off x="10482" y="7151"/>
              <a:ext cx="1541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x-none" sz="1600"/>
                <a:t>Devices</a:t>
              </a:r>
              <a:endParaRPr lang="x-none" sz="1600"/>
            </a:p>
          </p:txBody>
        </p:sp>
        <p:sp>
          <p:nvSpPr>
            <p:cNvPr id="5" name="Text Box 4"/>
            <p:cNvSpPr txBox="1"/>
            <p:nvPr/>
          </p:nvSpPr>
          <p:spPr>
            <a:xfrm>
              <a:off x="12467" y="7155"/>
              <a:ext cx="1541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x-none" sz="1600"/>
                <a:t>Layouts</a:t>
              </a:r>
              <a:endParaRPr lang="x-none" sz="1600"/>
            </a:p>
          </p:txBody>
        </p:sp>
        <p:sp>
          <p:nvSpPr>
            <p:cNvPr id="52" name="Striped Right Arrow 51"/>
            <p:cNvSpPr/>
            <p:nvPr/>
          </p:nvSpPr>
          <p:spPr>
            <a:xfrm>
              <a:off x="13874" y="11776"/>
              <a:ext cx="1599" cy="1299"/>
            </a:xfrm>
            <a:prstGeom prst="stripedRightArrow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570"/>
            </a:p>
          </p:txBody>
        </p:sp>
        <p:sp>
          <p:nvSpPr>
            <p:cNvPr id="53" name="Text Box 52"/>
            <p:cNvSpPr txBox="1"/>
            <p:nvPr/>
          </p:nvSpPr>
          <p:spPr>
            <a:xfrm>
              <a:off x="14000" y="12184"/>
              <a:ext cx="1652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x-none" sz="1400" b="1"/>
                <a:t>Flexible</a:t>
              </a:r>
              <a:endParaRPr lang="x-none" sz="1400" b="1"/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14915" y="7636"/>
              <a:ext cx="5267" cy="3278"/>
            </a:xfrm>
            <a:prstGeom prst="roundRect">
              <a:avLst>
                <a:gd name="adj" fmla="val 10188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Text Box 68"/>
            <p:cNvSpPr txBox="1"/>
            <p:nvPr/>
          </p:nvSpPr>
          <p:spPr>
            <a:xfrm>
              <a:off x="15007" y="10255"/>
              <a:ext cx="2609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x-none" sz="1600"/>
                <a:t>Industry</a:t>
              </a:r>
              <a:endParaRPr lang="x-none" sz="1600"/>
            </a:p>
          </p:txBody>
        </p:sp>
        <p:sp>
          <p:nvSpPr>
            <p:cNvPr id="70" name="Text Box 69"/>
            <p:cNvSpPr txBox="1"/>
            <p:nvPr/>
          </p:nvSpPr>
          <p:spPr>
            <a:xfrm>
              <a:off x="17478" y="10091"/>
              <a:ext cx="2609" cy="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x-none" sz="1600"/>
                <a:t>Crisis environments</a:t>
              </a:r>
              <a:endParaRPr lang="x-none" sz="1600"/>
            </a:p>
          </p:txBody>
        </p:sp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17670" y="8611"/>
              <a:ext cx="2183" cy="1560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15523" y="8606"/>
              <a:ext cx="1649" cy="1649"/>
            </a:xfrm>
            <a:prstGeom prst="rect">
              <a:avLst/>
            </a:prstGeom>
          </p:spPr>
        </p:pic>
        <p:sp>
          <p:nvSpPr>
            <p:cNvPr id="59" name="Text Box 58"/>
            <p:cNvSpPr txBox="1"/>
            <p:nvPr/>
          </p:nvSpPr>
          <p:spPr>
            <a:xfrm>
              <a:off x="16193" y="7890"/>
              <a:ext cx="4135" cy="6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x-none" altLang="en-US" b="1"/>
                <a:t>FIELDS OF APPLICATION</a:t>
              </a:r>
              <a:endParaRPr lang="x-none" altLang="en-US" b="1"/>
            </a:p>
          </p:txBody>
        </p:sp>
        <p:grpSp>
          <p:nvGrpSpPr>
            <p:cNvPr id="32" name="Group 31"/>
            <p:cNvGrpSpPr/>
            <p:nvPr/>
          </p:nvGrpSpPr>
          <p:grpSpPr>
            <a:xfrm>
              <a:off x="14914" y="7754"/>
              <a:ext cx="1528" cy="865"/>
              <a:chOff x="-1814" y="6250"/>
              <a:chExt cx="434" cy="437"/>
            </a:xfrm>
          </p:grpSpPr>
          <p:sp>
            <p:nvSpPr>
              <p:cNvPr id="33" name="Oval 32"/>
              <p:cNvSpPr/>
              <p:nvPr/>
            </p:nvSpPr>
            <p:spPr>
              <a:xfrm>
                <a:off x="-1761" y="6250"/>
                <a:ext cx="360" cy="437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Text Box 33"/>
              <p:cNvSpPr txBox="1"/>
              <p:nvPr/>
            </p:nvSpPr>
            <p:spPr>
              <a:xfrm>
                <a:off x="-1814" y="6288"/>
                <a:ext cx="434" cy="3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x-none" altLang="en-US" sz="2000" b="1">
                    <a:solidFill>
                      <a:schemeClr val="bg1"/>
                    </a:solidFill>
                  </a:rPr>
                  <a:t>Cont.3</a:t>
                </a:r>
                <a:endParaRPr lang="x-none" altLang="en-US" sz="2000" b="1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50" name="Group 49"/>
            <p:cNvGrpSpPr/>
            <p:nvPr/>
          </p:nvGrpSpPr>
          <p:grpSpPr>
            <a:xfrm>
              <a:off x="15570" y="5597"/>
              <a:ext cx="1099" cy="1279"/>
              <a:chOff x="8118" y="728"/>
              <a:chExt cx="3004" cy="3004"/>
            </a:xfrm>
          </p:grpSpPr>
          <p:pic>
            <p:nvPicPr>
              <p:cNvPr id="45" name="Picture 44"/>
              <p:cNvPicPr>
                <a:picLocks noChangeAspect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8118" y="728"/>
                <a:ext cx="3005" cy="3005"/>
              </a:xfrm>
              <a:prstGeom prst="rect">
                <a:avLst/>
              </a:prstGeom>
            </p:spPr>
          </p:pic>
          <p:pic>
            <p:nvPicPr>
              <p:cNvPr id="37" name="Picture 36"/>
              <p:cNvPicPr>
                <a:picLocks noChangeAspect="1"/>
              </p:cNvPicPr>
              <p:nvPr/>
            </p:nvPicPr>
            <p:blipFill>
              <a:blip r:embed="rId21"/>
              <a:srcRect l="27255" t="23015" r="30240" b="23859"/>
              <a:stretch>
                <a:fillRect/>
              </a:stretch>
            </p:blipFill>
            <p:spPr>
              <a:xfrm>
                <a:off x="8760" y="1347"/>
                <a:ext cx="1544" cy="1768"/>
              </a:xfrm>
              <a:prstGeom prst="rect">
                <a:avLst/>
              </a:prstGeom>
            </p:spPr>
          </p:pic>
        </p:grpSp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16998" y="5601"/>
              <a:ext cx="1190" cy="1190"/>
            </a:xfrm>
            <a:prstGeom prst="rect">
              <a:avLst/>
            </a:prstGeom>
          </p:spPr>
        </p:pic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18390" y="5462"/>
              <a:ext cx="1463" cy="1463"/>
            </a:xfrm>
            <a:prstGeom prst="rect">
              <a:avLst/>
            </a:prstGeom>
          </p:spPr>
        </p:pic>
        <p:sp>
          <p:nvSpPr>
            <p:cNvPr id="7" name="Striped Right Arrow 6"/>
            <p:cNvSpPr/>
            <p:nvPr/>
          </p:nvSpPr>
          <p:spPr>
            <a:xfrm>
              <a:off x="13867" y="8966"/>
              <a:ext cx="1599" cy="1299"/>
            </a:xfrm>
            <a:prstGeom prst="stripedRightArrow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570"/>
            </a:p>
          </p:txBody>
        </p:sp>
        <p:sp>
          <p:nvSpPr>
            <p:cNvPr id="27" name="Text Box 26"/>
            <p:cNvSpPr txBox="1"/>
            <p:nvPr/>
          </p:nvSpPr>
          <p:spPr>
            <a:xfrm>
              <a:off x="14000" y="9374"/>
              <a:ext cx="1652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x-none" sz="1400" b="1"/>
                <a:t>Extensible</a:t>
              </a:r>
              <a:endParaRPr lang="x-none" sz="1400" b="1"/>
            </a:p>
          </p:txBody>
        </p:sp>
        <p:sp>
          <p:nvSpPr>
            <p:cNvPr id="65" name="Text Box 64"/>
            <p:cNvSpPr txBox="1"/>
            <p:nvPr/>
          </p:nvSpPr>
          <p:spPr>
            <a:xfrm>
              <a:off x="15195" y="4332"/>
              <a:ext cx="4684" cy="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x-none" altLang="en-US" sz="1600" b="1"/>
                <a:t>ADAPTABLE TO TECHNOLOGICAL UPDATES</a:t>
              </a:r>
              <a:r>
                <a:rPr lang="x-none" altLang="en-US" b="1"/>
                <a:t> </a:t>
              </a:r>
              <a:endParaRPr lang="x-none" altLang="en-US" b="1"/>
            </a:p>
          </p:txBody>
        </p:sp>
        <p:sp>
          <p:nvSpPr>
            <p:cNvPr id="77" name="Rounded Rectangle 76"/>
            <p:cNvSpPr/>
            <p:nvPr/>
          </p:nvSpPr>
          <p:spPr>
            <a:xfrm>
              <a:off x="14915" y="3902"/>
              <a:ext cx="5267" cy="3356"/>
            </a:xfrm>
            <a:prstGeom prst="roundRect">
              <a:avLst>
                <a:gd name="adj" fmla="val 10188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9" name="Group 78"/>
            <p:cNvGrpSpPr/>
            <p:nvPr/>
          </p:nvGrpSpPr>
          <p:grpSpPr>
            <a:xfrm>
              <a:off x="15570" y="5480"/>
              <a:ext cx="1099" cy="1279"/>
              <a:chOff x="8118" y="728"/>
              <a:chExt cx="3004" cy="3004"/>
            </a:xfrm>
          </p:grpSpPr>
          <p:pic>
            <p:nvPicPr>
              <p:cNvPr id="82" name="Picture 81"/>
              <p:cNvPicPr>
                <a:picLocks noChangeAspect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8118" y="728"/>
                <a:ext cx="3005" cy="3005"/>
              </a:xfrm>
              <a:prstGeom prst="rect">
                <a:avLst/>
              </a:prstGeom>
            </p:spPr>
          </p:pic>
          <p:pic>
            <p:nvPicPr>
              <p:cNvPr id="87" name="Picture 86"/>
              <p:cNvPicPr>
                <a:picLocks noChangeAspect="1"/>
              </p:cNvPicPr>
              <p:nvPr/>
            </p:nvPicPr>
            <p:blipFill>
              <a:blip r:embed="rId21"/>
              <a:srcRect l="27255" t="23015" r="30240" b="23859"/>
              <a:stretch>
                <a:fillRect/>
              </a:stretch>
            </p:blipFill>
            <p:spPr>
              <a:xfrm>
                <a:off x="8760" y="1347"/>
                <a:ext cx="1544" cy="1768"/>
              </a:xfrm>
              <a:prstGeom prst="rect">
                <a:avLst/>
              </a:prstGeom>
            </p:spPr>
          </p:pic>
        </p:grpSp>
        <p:pic>
          <p:nvPicPr>
            <p:cNvPr id="88" name="Picture 87"/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16998" y="5484"/>
              <a:ext cx="1190" cy="1190"/>
            </a:xfrm>
            <a:prstGeom prst="rect">
              <a:avLst/>
            </a:prstGeom>
          </p:spPr>
        </p:pic>
        <p:pic>
          <p:nvPicPr>
            <p:cNvPr id="89" name="Picture 88"/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18390" y="5345"/>
              <a:ext cx="1463" cy="1463"/>
            </a:xfrm>
            <a:prstGeom prst="rect">
              <a:avLst/>
            </a:prstGeom>
          </p:spPr>
        </p:pic>
        <p:sp>
          <p:nvSpPr>
            <p:cNvPr id="90" name="Text Box 89"/>
            <p:cNvSpPr txBox="1"/>
            <p:nvPr/>
          </p:nvSpPr>
          <p:spPr>
            <a:xfrm>
              <a:off x="15195" y="4215"/>
              <a:ext cx="4684" cy="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x-none" altLang="en-US" sz="1600" b="1"/>
                <a:t>READY FOR TECHNOLOGICAL UPDATES</a:t>
              </a:r>
              <a:r>
                <a:rPr lang="x-none" altLang="en-US" b="1"/>
                <a:t> </a:t>
              </a:r>
              <a:endParaRPr lang="x-none" altLang="en-US" b="1"/>
            </a:p>
          </p:txBody>
        </p:sp>
        <p:sp>
          <p:nvSpPr>
            <p:cNvPr id="13" name="Striped Right Arrow 12"/>
            <p:cNvSpPr/>
            <p:nvPr/>
          </p:nvSpPr>
          <p:spPr>
            <a:xfrm>
              <a:off x="13898" y="5879"/>
              <a:ext cx="1599" cy="1299"/>
            </a:xfrm>
            <a:prstGeom prst="stripedRightArrow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570"/>
            </a:p>
          </p:txBody>
        </p:sp>
        <p:sp>
          <p:nvSpPr>
            <p:cNvPr id="14" name="Text Box 13"/>
            <p:cNvSpPr txBox="1"/>
            <p:nvPr/>
          </p:nvSpPr>
          <p:spPr>
            <a:xfrm>
              <a:off x="13991" y="6251"/>
              <a:ext cx="1652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x-none" sz="1400" b="1"/>
                <a:t>Adaptable</a:t>
              </a:r>
              <a:endParaRPr lang="x-none" sz="1400" b="1"/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Rounded Rectangle 116"/>
          <p:cNvSpPr/>
          <p:nvPr/>
        </p:nvSpPr>
        <p:spPr>
          <a:xfrm>
            <a:off x="2990854" y="4327207"/>
            <a:ext cx="11927205" cy="6628130"/>
          </a:xfrm>
          <a:prstGeom prst="roundRect">
            <a:avLst>
              <a:gd name="adj" fmla="val 1046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ounded Rectangle 85"/>
          <p:cNvSpPr/>
          <p:nvPr/>
        </p:nvSpPr>
        <p:spPr>
          <a:xfrm>
            <a:off x="11292844" y="4623121"/>
            <a:ext cx="3272155" cy="6075045"/>
          </a:xfrm>
          <a:prstGeom prst="roundRect">
            <a:avLst>
              <a:gd name="adj" fmla="val 10188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ounded Rectangle 43"/>
          <p:cNvSpPr/>
          <p:nvPr/>
        </p:nvSpPr>
        <p:spPr>
          <a:xfrm>
            <a:off x="3330579" y="4623117"/>
            <a:ext cx="3188335" cy="6075680"/>
          </a:xfrm>
          <a:prstGeom prst="roundRect">
            <a:avLst>
              <a:gd name="adj" fmla="val 13722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ounded Rectangle 42"/>
          <p:cNvSpPr/>
          <p:nvPr/>
        </p:nvSpPr>
        <p:spPr>
          <a:xfrm>
            <a:off x="6809109" y="4623121"/>
            <a:ext cx="4187825" cy="6075045"/>
          </a:xfrm>
          <a:prstGeom prst="roundRect">
            <a:avLst>
              <a:gd name="adj" fmla="val 935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 Box 22"/>
          <p:cNvSpPr txBox="1"/>
          <p:nvPr/>
        </p:nvSpPr>
        <p:spPr>
          <a:xfrm>
            <a:off x="3424555" y="5540696"/>
            <a:ext cx="29692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x-none" altLang="en-US"/>
              <a:t>Pilot of a b</a:t>
            </a:r>
            <a:r>
              <a:rPr lang="en-US" altLang="en-US"/>
              <a:t>roadcast-Internet Multi-device </a:t>
            </a:r>
            <a:r>
              <a:rPr lang="x-none" altLang="en-US"/>
              <a:t>service </a:t>
            </a:r>
            <a:endParaRPr lang="x-none" altLang="en-US"/>
          </a:p>
        </p:txBody>
      </p:sp>
      <p:sp>
        <p:nvSpPr>
          <p:cNvPr id="62" name="Text Box 61"/>
          <p:cNvSpPr txBox="1"/>
          <p:nvPr/>
        </p:nvSpPr>
        <p:spPr>
          <a:xfrm>
            <a:off x="7775579" y="4890456"/>
            <a:ext cx="33420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n-US" b="1"/>
              <a:t>MULTI DEVICE U</a:t>
            </a:r>
            <a:r>
              <a:rPr lang="x-none" altLang="en-US" b="1"/>
              <a:t>I</a:t>
            </a:r>
            <a:r>
              <a:rPr lang="en-US" altLang="en-US" b="1"/>
              <a:t> ADAPTATION </a:t>
            </a:r>
            <a:r>
              <a:rPr lang="x-none" altLang="en-US" b="1"/>
              <a:t>METHODOLOGY</a:t>
            </a:r>
            <a:endParaRPr lang="x-none" altLang="en-US" b="1"/>
          </a:p>
        </p:txBody>
      </p:sp>
      <p:sp>
        <p:nvSpPr>
          <p:cNvPr id="48" name="Striped Right Arrow 47"/>
          <p:cNvSpPr/>
          <p:nvPr/>
        </p:nvSpPr>
        <p:spPr>
          <a:xfrm>
            <a:off x="6228084" y="6963096"/>
            <a:ext cx="1015365" cy="824865"/>
          </a:xfrm>
          <a:prstGeom prst="striped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570"/>
          </a:p>
        </p:txBody>
      </p:sp>
      <p:sp>
        <p:nvSpPr>
          <p:cNvPr id="49" name="Text Box 48"/>
          <p:cNvSpPr txBox="1"/>
          <p:nvPr/>
        </p:nvSpPr>
        <p:spPr>
          <a:xfrm>
            <a:off x="6294755" y="7114857"/>
            <a:ext cx="88265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1400" b="1"/>
              <a:t>Lea</a:t>
            </a:r>
            <a:r>
              <a:rPr lang="x-none" altLang="en-US" sz="1400" b="1"/>
              <a:t>rn</a:t>
            </a:r>
            <a:r>
              <a:rPr lang="en-US" altLang="en-US" sz="1400" b="1"/>
              <a:t>ed lesson</a:t>
            </a:r>
            <a:r>
              <a:rPr lang="x-none" altLang="en-US" sz="1400" b="1"/>
              <a:t>s</a:t>
            </a:r>
            <a:endParaRPr lang="x-none" altLang="en-US" sz="1400" b="1"/>
          </a:p>
        </p:txBody>
      </p:sp>
      <p:sp>
        <p:nvSpPr>
          <p:cNvPr id="7" name="Striped Right Arrow 6"/>
          <p:cNvSpPr/>
          <p:nvPr/>
        </p:nvSpPr>
        <p:spPr>
          <a:xfrm>
            <a:off x="10554339" y="7491416"/>
            <a:ext cx="1015365" cy="824865"/>
          </a:xfrm>
          <a:prstGeom prst="striped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570"/>
          </a:p>
        </p:txBody>
      </p:sp>
      <p:sp>
        <p:nvSpPr>
          <p:cNvPr id="27" name="Text Box 26"/>
          <p:cNvSpPr txBox="1"/>
          <p:nvPr/>
        </p:nvSpPr>
        <p:spPr>
          <a:xfrm>
            <a:off x="10634345" y="7750496"/>
            <a:ext cx="104902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x-none" sz="1400" b="1"/>
              <a:t>Extensible</a:t>
            </a:r>
            <a:endParaRPr lang="x-none" sz="1400" b="1"/>
          </a:p>
        </p:txBody>
      </p:sp>
      <p:grpSp>
        <p:nvGrpSpPr>
          <p:cNvPr id="39" name="Group 38"/>
          <p:cNvGrpSpPr/>
          <p:nvPr/>
        </p:nvGrpSpPr>
        <p:grpSpPr>
          <a:xfrm>
            <a:off x="3400425" y="4827591"/>
            <a:ext cx="890270" cy="549275"/>
            <a:chOff x="-1793" y="6250"/>
            <a:chExt cx="398" cy="437"/>
          </a:xfrm>
        </p:grpSpPr>
        <p:sp>
          <p:nvSpPr>
            <p:cNvPr id="42" name="Oval 41"/>
            <p:cNvSpPr/>
            <p:nvPr/>
          </p:nvSpPr>
          <p:spPr>
            <a:xfrm>
              <a:off x="-1761" y="6250"/>
              <a:ext cx="360" cy="43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Text Box 50"/>
            <p:cNvSpPr txBox="1"/>
            <p:nvPr/>
          </p:nvSpPr>
          <p:spPr>
            <a:xfrm>
              <a:off x="-1793" y="6286"/>
              <a:ext cx="398" cy="3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x-none" altLang="en-US" sz="2000" b="1">
                  <a:solidFill>
                    <a:schemeClr val="bg1"/>
                  </a:solidFill>
                </a:rPr>
                <a:t>Cont.1</a:t>
              </a:r>
              <a:endParaRPr lang="x-none" altLang="en-US" sz="2000" b="1">
                <a:solidFill>
                  <a:schemeClr val="bg1"/>
                </a:solidFill>
              </a:endParaRPr>
            </a:p>
          </p:txBody>
        </p:sp>
      </p:grpSp>
      <p:sp>
        <p:nvSpPr>
          <p:cNvPr id="58" name="Text Box 57"/>
          <p:cNvSpPr txBox="1"/>
          <p:nvPr/>
        </p:nvSpPr>
        <p:spPr>
          <a:xfrm>
            <a:off x="4149725" y="4931731"/>
            <a:ext cx="2002790" cy="3838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x-none" altLang="en-US" b="1"/>
              <a:t>DEPLOYMENT</a:t>
            </a:r>
            <a:endParaRPr lang="x-none" altLang="en-US" b="1"/>
          </a:p>
        </p:txBody>
      </p:sp>
      <p:sp>
        <p:nvSpPr>
          <p:cNvPr id="59" name="Text Box 58"/>
          <p:cNvSpPr txBox="1"/>
          <p:nvPr/>
        </p:nvSpPr>
        <p:spPr>
          <a:xfrm>
            <a:off x="12015474" y="4933636"/>
            <a:ext cx="2625725" cy="3838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x-none" altLang="en-US" b="1"/>
              <a:t>FIELDS OF APPLICATION</a:t>
            </a:r>
            <a:endParaRPr lang="x-none" altLang="en-US" b="1"/>
          </a:p>
        </p:txBody>
      </p:sp>
      <p:pic>
        <p:nvPicPr>
          <p:cNvPr id="80" name="Picture 7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49729" y="9093517"/>
            <a:ext cx="1235075" cy="996950"/>
          </a:xfrm>
          <a:prstGeom prst="rect">
            <a:avLst/>
          </a:prstGeom>
        </p:spPr>
      </p:pic>
      <p:sp>
        <p:nvSpPr>
          <p:cNvPr id="81" name="Text Box 80"/>
          <p:cNvSpPr txBox="1"/>
          <p:nvPr/>
        </p:nvSpPr>
        <p:spPr>
          <a:xfrm>
            <a:off x="3909699" y="8565832"/>
            <a:ext cx="203009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x-none" sz="2000"/>
              <a:t>Usage statistics</a:t>
            </a:r>
            <a:endParaRPr lang="x-none" sz="2000"/>
          </a:p>
        </p:txBody>
      </p:sp>
      <p:sp>
        <p:nvSpPr>
          <p:cNvPr id="10" name="Text Box 9"/>
          <p:cNvSpPr txBox="1"/>
          <p:nvPr/>
        </p:nvSpPr>
        <p:spPr>
          <a:xfrm>
            <a:off x="11442065" y="8948737"/>
            <a:ext cx="29743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x-none" altLang="en-US" sz="1400" b="1"/>
              <a:t>READY FOR CONTINUOUS ADAPTIVE LEARNING PROCESSES</a:t>
            </a:r>
            <a:endParaRPr lang="x-none" altLang="en-US" sz="1400" b="1"/>
          </a:p>
        </p:txBody>
      </p:sp>
      <p:pic>
        <p:nvPicPr>
          <p:cNvPr id="40" name="Picture 30" descr="Resultado de imagen de user interaction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81614" y="9362126"/>
            <a:ext cx="739775" cy="761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Resultado de imagen de broadcast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44120" y="9564691"/>
            <a:ext cx="537210" cy="540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9" name="Group 28"/>
          <p:cNvGrpSpPr/>
          <p:nvPr/>
        </p:nvGrpSpPr>
        <p:grpSpPr>
          <a:xfrm>
            <a:off x="7019925" y="4900613"/>
            <a:ext cx="981710" cy="549317"/>
            <a:chOff x="-1801" y="6250"/>
            <a:chExt cx="439" cy="437"/>
          </a:xfrm>
        </p:grpSpPr>
        <p:sp>
          <p:nvSpPr>
            <p:cNvPr id="30" name="Oval 29"/>
            <p:cNvSpPr/>
            <p:nvPr/>
          </p:nvSpPr>
          <p:spPr>
            <a:xfrm>
              <a:off x="-1761" y="6250"/>
              <a:ext cx="360" cy="43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 Box 30"/>
            <p:cNvSpPr txBox="1"/>
            <p:nvPr/>
          </p:nvSpPr>
          <p:spPr>
            <a:xfrm>
              <a:off x="-1801" y="6275"/>
              <a:ext cx="439" cy="3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x-none" altLang="en-US" sz="2000" b="1">
                  <a:solidFill>
                    <a:schemeClr val="bg1"/>
                  </a:solidFill>
                </a:rPr>
                <a:t>Cont.2</a:t>
              </a:r>
              <a:endParaRPr lang="x-none" altLang="en-US" sz="2000" b="1">
                <a:solidFill>
                  <a:schemeClr val="bg1"/>
                </a:solidFill>
              </a:endParaRP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11234420" y="4842833"/>
            <a:ext cx="970280" cy="548978"/>
            <a:chOff x="-1814" y="6250"/>
            <a:chExt cx="434" cy="437"/>
          </a:xfrm>
        </p:grpSpPr>
        <p:sp>
          <p:nvSpPr>
            <p:cNvPr id="33" name="Oval 32"/>
            <p:cNvSpPr/>
            <p:nvPr/>
          </p:nvSpPr>
          <p:spPr>
            <a:xfrm>
              <a:off x="-1761" y="6250"/>
              <a:ext cx="360" cy="43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 Box 33"/>
            <p:cNvSpPr txBox="1"/>
            <p:nvPr/>
          </p:nvSpPr>
          <p:spPr>
            <a:xfrm>
              <a:off x="-1814" y="6288"/>
              <a:ext cx="434" cy="3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x-none" altLang="en-US" sz="2000" b="1">
                  <a:solidFill>
                    <a:schemeClr val="bg1"/>
                  </a:solidFill>
                </a:rPr>
                <a:t>Cont.3</a:t>
              </a:r>
              <a:endParaRPr lang="x-none" altLang="en-US" sz="2000" b="1">
                <a:solidFill>
                  <a:schemeClr val="bg1"/>
                </a:solidFill>
              </a:endParaRPr>
            </a:p>
          </p:txBody>
        </p:sp>
      </p:grpSp>
      <p:sp>
        <p:nvSpPr>
          <p:cNvPr id="16" name="Text Box 15"/>
          <p:cNvSpPr txBox="1"/>
          <p:nvPr/>
        </p:nvSpPr>
        <p:spPr>
          <a:xfrm>
            <a:off x="6964680" y="5535612"/>
            <a:ext cx="398018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x-none" sz="2000"/>
              <a:t>Characterisation of the UI</a:t>
            </a:r>
            <a:r>
              <a:rPr lang="en-US" altLang="en-US" sz="1600"/>
              <a:t> </a:t>
            </a:r>
            <a:r>
              <a:rPr lang="x-none" altLang="en-US" sz="2000"/>
              <a:t>elements</a:t>
            </a:r>
            <a:endParaRPr lang="x-none" altLang="en-US" sz="2000"/>
          </a:p>
        </p:txBody>
      </p:sp>
      <p:sp>
        <p:nvSpPr>
          <p:cNvPr id="17" name="Text Box 16"/>
          <p:cNvSpPr txBox="1"/>
          <p:nvPr/>
        </p:nvSpPr>
        <p:spPr>
          <a:xfrm>
            <a:off x="7687314" y="7420292"/>
            <a:ext cx="26257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x-none" sz="2000"/>
              <a:t>Modelling</a:t>
            </a:r>
            <a:endParaRPr lang="x-none" sz="1600"/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4215" y="7712392"/>
            <a:ext cx="1261110" cy="1261110"/>
          </a:xfrm>
          <a:prstGeom prst="rect">
            <a:avLst/>
          </a:prstGeom>
        </p:spPr>
      </p:pic>
      <p:pic>
        <p:nvPicPr>
          <p:cNvPr id="66" name="Picture 6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5659" y="9467536"/>
            <a:ext cx="1170305" cy="1090295"/>
          </a:xfrm>
          <a:prstGeom prst="rect">
            <a:avLst/>
          </a:prstGeom>
        </p:spPr>
      </p:pic>
      <p:sp>
        <p:nvSpPr>
          <p:cNvPr id="67" name="Text Box 66"/>
          <p:cNvSpPr txBox="1"/>
          <p:nvPr/>
        </p:nvSpPr>
        <p:spPr>
          <a:xfrm>
            <a:off x="7100570" y="8973502"/>
            <a:ext cx="360426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x-none" sz="2000"/>
              <a:t>Implementation &amp; validation</a:t>
            </a:r>
            <a:endParaRPr lang="x-none" sz="1600"/>
          </a:p>
        </p:txBody>
      </p:sp>
      <p:sp>
        <p:nvSpPr>
          <p:cNvPr id="69" name="Text Box 68"/>
          <p:cNvSpPr txBox="1"/>
          <p:nvPr/>
        </p:nvSpPr>
        <p:spPr>
          <a:xfrm>
            <a:off x="11339199" y="8188011"/>
            <a:ext cx="165671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x-none" sz="1600"/>
              <a:t>Industry</a:t>
            </a:r>
            <a:endParaRPr lang="x-none" sz="1600"/>
          </a:p>
        </p:txBody>
      </p:sp>
      <p:sp>
        <p:nvSpPr>
          <p:cNvPr id="70" name="Text Box 69"/>
          <p:cNvSpPr txBox="1"/>
          <p:nvPr/>
        </p:nvSpPr>
        <p:spPr>
          <a:xfrm>
            <a:off x="12908284" y="8114351"/>
            <a:ext cx="165671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x-none" sz="1600"/>
              <a:t>Crisis environments</a:t>
            </a:r>
            <a:endParaRPr lang="x-none" sz="1600"/>
          </a:p>
        </p:txBody>
      </p:sp>
      <p:pic>
        <p:nvPicPr>
          <p:cNvPr id="83" name="Picture 8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54035" y="6040441"/>
            <a:ext cx="1497330" cy="788035"/>
          </a:xfrm>
          <a:prstGeom prst="rect">
            <a:avLst/>
          </a:prstGeom>
        </p:spPr>
      </p:pic>
      <p:grpSp>
        <p:nvGrpSpPr>
          <p:cNvPr id="84" name="Group 83"/>
          <p:cNvGrpSpPr/>
          <p:nvPr/>
        </p:nvGrpSpPr>
        <p:grpSpPr>
          <a:xfrm>
            <a:off x="7193280" y="5921057"/>
            <a:ext cx="838200" cy="872490"/>
            <a:chOff x="8954" y="-3844"/>
            <a:chExt cx="1632" cy="1920"/>
          </a:xfrm>
        </p:grpSpPr>
        <p:pic>
          <p:nvPicPr>
            <p:cNvPr id="73" name="Picture 7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959" y="-3844"/>
              <a:ext cx="972" cy="1008"/>
            </a:xfrm>
            <a:prstGeom prst="rect">
              <a:avLst/>
            </a:prstGeom>
          </p:spPr>
        </p:pic>
        <p:pic>
          <p:nvPicPr>
            <p:cNvPr id="71" name="Picture 70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 rot="20760000">
              <a:off x="9242" y="-3827"/>
              <a:ext cx="1344" cy="1395"/>
            </a:xfrm>
            <a:prstGeom prst="rect">
              <a:avLst/>
            </a:prstGeom>
          </p:spPr>
        </p:pic>
        <p:pic>
          <p:nvPicPr>
            <p:cNvPr id="72" name="Picture 71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 rot="1080000">
              <a:off x="9217" y="-3204"/>
              <a:ext cx="1038" cy="1077"/>
            </a:xfrm>
            <a:prstGeom prst="rect">
              <a:avLst/>
            </a:prstGeom>
          </p:spPr>
        </p:pic>
        <p:grpSp>
          <p:nvGrpSpPr>
            <p:cNvPr id="78" name="Group 77"/>
            <p:cNvGrpSpPr/>
            <p:nvPr/>
          </p:nvGrpSpPr>
          <p:grpSpPr>
            <a:xfrm rot="20400000">
              <a:off x="8954" y="-2748"/>
              <a:ext cx="743" cy="825"/>
              <a:chOff x="14223" y="-6593"/>
              <a:chExt cx="1403" cy="1389"/>
            </a:xfrm>
          </p:grpSpPr>
          <p:sp>
            <p:nvSpPr>
              <p:cNvPr id="76" name="Rounded Rectangle 75"/>
              <p:cNvSpPr/>
              <p:nvPr/>
            </p:nvSpPr>
            <p:spPr>
              <a:xfrm>
                <a:off x="14223" y="-6558"/>
                <a:ext cx="1403" cy="1354"/>
              </a:xfrm>
              <a:prstGeom prst="round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75" name="Picture 74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4238" y="-6593"/>
                <a:ext cx="1280" cy="1280"/>
              </a:xfrm>
              <a:prstGeom prst="rect">
                <a:avLst/>
              </a:prstGeom>
            </p:spPr>
          </p:pic>
        </p:grpSp>
      </p:grpSp>
      <p:pic>
        <p:nvPicPr>
          <p:cNvPr id="85" name="Picture 84"/>
          <p:cNvPicPr>
            <a:picLocks noChangeAspect="1"/>
          </p:cNvPicPr>
          <p:nvPr/>
        </p:nvPicPr>
        <p:blipFill>
          <a:blip r:embed="rId11"/>
          <a:srcRect l="4533" t="10354" r="4487" b="11525"/>
          <a:stretch>
            <a:fillRect/>
          </a:stretch>
        </p:blipFill>
        <p:spPr>
          <a:xfrm>
            <a:off x="9869809" y="5949636"/>
            <a:ext cx="683895" cy="821055"/>
          </a:xfrm>
          <a:prstGeom prst="rect">
            <a:avLst/>
          </a:prstGeom>
        </p:spPr>
      </p:pic>
      <p:grpSp>
        <p:nvGrpSpPr>
          <p:cNvPr id="93" name="Group 92"/>
          <p:cNvGrpSpPr/>
          <p:nvPr/>
        </p:nvGrpSpPr>
        <p:grpSpPr>
          <a:xfrm>
            <a:off x="3723005" y="6238561"/>
            <a:ext cx="2320290" cy="2031365"/>
            <a:chOff x="4773836" y="937613"/>
            <a:chExt cx="7909358" cy="6648094"/>
          </a:xfrm>
        </p:grpSpPr>
        <p:sp>
          <p:nvSpPr>
            <p:cNvPr id="94" name="Rounded Rectangle 22"/>
            <p:cNvSpPr/>
            <p:nvPr/>
          </p:nvSpPr>
          <p:spPr>
            <a:xfrm>
              <a:off x="4806695" y="3578859"/>
              <a:ext cx="5172075" cy="217141"/>
            </a:xfrm>
            <a:prstGeom prst="roundRect">
              <a:avLst/>
            </a:prstGeom>
            <a:solidFill>
              <a:srgbClr val="EAEAEA"/>
            </a:solidFill>
            <a:ln>
              <a:noFill/>
            </a:ln>
            <a:effectLst>
              <a:softEdge rad="381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grpSp>
          <p:nvGrpSpPr>
            <p:cNvPr id="95" name="Group 94"/>
            <p:cNvGrpSpPr/>
            <p:nvPr/>
          </p:nvGrpSpPr>
          <p:grpSpPr>
            <a:xfrm>
              <a:off x="4773836" y="937613"/>
              <a:ext cx="5172075" cy="2800350"/>
              <a:chOff x="4038601" y="1526856"/>
              <a:chExt cx="5172075" cy="2800350"/>
            </a:xfrm>
          </p:grpSpPr>
          <p:pic>
            <p:nvPicPr>
              <p:cNvPr id="106" name="Picture 105"/>
              <p:cNvPicPr>
                <a:picLocks noChangeAspect="1"/>
              </p:cNvPicPr>
              <p:nvPr/>
            </p:nvPicPr>
            <p:blipFill rotWithShape="1"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0266" t="21854" r="5433" b="20947"/>
              <a:stretch>
                <a:fillRect/>
              </a:stretch>
            </p:blipFill>
            <p:spPr>
              <a:xfrm>
                <a:off x="4038601" y="1526856"/>
                <a:ext cx="5172075" cy="2800350"/>
              </a:xfrm>
              <a:prstGeom prst="rect">
                <a:avLst/>
              </a:prstGeom>
            </p:spPr>
          </p:pic>
          <p:sp>
            <p:nvSpPr>
              <p:cNvPr id="107" name="Rectangle 106"/>
              <p:cNvSpPr/>
              <p:nvPr/>
            </p:nvSpPr>
            <p:spPr>
              <a:xfrm>
                <a:off x="4314825" y="4205289"/>
                <a:ext cx="193676" cy="57624"/>
              </a:xfrm>
              <a:prstGeom prst="rect">
                <a:avLst/>
              </a:prstGeom>
              <a:solidFill>
                <a:srgbClr val="324C5F"/>
              </a:solidFill>
              <a:ln>
                <a:noFill/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4149724" y="3783805"/>
                <a:ext cx="894557" cy="461169"/>
              </a:xfrm>
              <a:prstGeom prst="rect">
                <a:avLst/>
              </a:prstGeom>
              <a:solidFill>
                <a:srgbClr val="46667E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4241800" y="3794918"/>
                <a:ext cx="805656" cy="357982"/>
              </a:xfrm>
              <a:prstGeom prst="rect">
                <a:avLst/>
              </a:prstGeom>
              <a:solidFill>
                <a:srgbClr val="6392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4411663" y="2528092"/>
                <a:ext cx="96838" cy="357982"/>
              </a:xfrm>
              <a:prstGeom prst="rect">
                <a:avLst/>
              </a:prstGeom>
              <a:solidFill>
                <a:srgbClr val="5FC5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11" name="Rectangle 110"/>
              <p:cNvSpPr/>
              <p:nvPr/>
            </p:nvSpPr>
            <p:spPr>
              <a:xfrm>
                <a:off x="4104008" y="2475705"/>
                <a:ext cx="149699" cy="35798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4330463" y="2554287"/>
                <a:ext cx="45719" cy="216000"/>
              </a:xfrm>
              <a:prstGeom prst="rect">
                <a:avLst/>
              </a:prstGeom>
              <a:solidFill>
                <a:srgbClr val="7A7A9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4263232" y="2475705"/>
                <a:ext cx="80168" cy="357982"/>
              </a:xfrm>
              <a:prstGeom prst="rect">
                <a:avLst/>
              </a:prstGeom>
              <a:solidFill>
                <a:srgbClr val="5555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4363244" y="2528092"/>
                <a:ext cx="45719" cy="357982"/>
              </a:xfrm>
              <a:prstGeom prst="rect">
                <a:avLst/>
              </a:prstGeom>
              <a:solidFill>
                <a:srgbClr val="34333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grpSp>
          <p:nvGrpSpPr>
            <p:cNvPr id="96" name="Group 95"/>
            <p:cNvGrpSpPr/>
            <p:nvPr/>
          </p:nvGrpSpPr>
          <p:grpSpPr>
            <a:xfrm>
              <a:off x="4903640" y="2750862"/>
              <a:ext cx="4566048" cy="2349088"/>
              <a:chOff x="6549000" y="3253601"/>
              <a:chExt cx="4566048" cy="2349088"/>
            </a:xfrm>
          </p:grpSpPr>
          <p:sp>
            <p:nvSpPr>
              <p:cNvPr id="102" name="Rounded Rectangle 20"/>
              <p:cNvSpPr/>
              <p:nvPr/>
            </p:nvSpPr>
            <p:spPr>
              <a:xfrm>
                <a:off x="6691813" y="5382218"/>
                <a:ext cx="4280421" cy="220471"/>
              </a:xfrm>
              <a:prstGeom prst="roundRect">
                <a:avLst/>
              </a:prstGeom>
              <a:solidFill>
                <a:srgbClr val="EAEAEA"/>
              </a:solidFill>
              <a:ln>
                <a:noFill/>
              </a:ln>
              <a:effectLst>
                <a:softEdge rad="381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grpSp>
            <p:nvGrpSpPr>
              <p:cNvPr id="103" name="Group 102"/>
              <p:cNvGrpSpPr/>
              <p:nvPr/>
            </p:nvGrpSpPr>
            <p:grpSpPr>
              <a:xfrm>
                <a:off x="6549000" y="3253601"/>
                <a:ext cx="4566048" cy="2259180"/>
                <a:chOff x="4979421" y="3257200"/>
                <a:chExt cx="4566048" cy="2259180"/>
              </a:xfrm>
            </p:grpSpPr>
            <p:pic>
              <p:nvPicPr>
                <p:cNvPr id="104" name="Picture 103"/>
                <p:cNvPicPr>
                  <a:picLocks noChangeAspect="1"/>
                </p:cNvPicPr>
                <p:nvPr/>
              </p:nvPicPr>
              <p:blipFill rotWithShape="1"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7255" t="55719" r="4690" b="5942"/>
                <a:stretch>
                  <a:fillRect/>
                </a:stretch>
              </p:blipFill>
              <p:spPr>
                <a:xfrm flipH="1">
                  <a:off x="6520881" y="3257200"/>
                  <a:ext cx="2317029" cy="1515722"/>
                </a:xfrm>
                <a:prstGeom prst="rect">
                  <a:avLst/>
                </a:prstGeom>
              </p:spPr>
            </p:pic>
            <p:pic>
              <p:nvPicPr>
                <p:cNvPr id="105" name="Picture 2" descr="Resultado de imagen de table vector"/>
                <p:cNvPicPr>
                  <a:picLocks noChangeAspect="1" noChangeArrowheads="1"/>
                </p:cNvPicPr>
                <p:nvPr/>
              </p:nvPicPr>
              <p:blipFill rotWithShape="1"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56971"/>
                <a:stretch>
                  <a:fillRect/>
                </a:stretch>
              </p:blipFill>
              <p:spPr bwMode="auto">
                <a:xfrm>
                  <a:off x="4979421" y="4396499"/>
                  <a:ext cx="4566048" cy="111988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pic>
          <p:nvPicPr>
            <p:cNvPr id="97" name="Picture 96"/>
            <p:cNvPicPr>
              <a:picLocks noChangeAspect="1"/>
            </p:cNvPicPr>
            <p:nvPr/>
          </p:nvPicPr>
          <p:blipFill rotWithShape="1">
            <a:blip r:embed="rId15"/>
            <a:srcRect l="924" t="4896" r="2297" b="4042"/>
            <a:stretch>
              <a:fillRect/>
            </a:stretch>
          </p:blipFill>
          <p:spPr>
            <a:xfrm>
              <a:off x="5054014" y="1087818"/>
              <a:ext cx="2339759" cy="1347406"/>
            </a:xfrm>
            <a:prstGeom prst="rect">
              <a:avLst/>
            </a:prstGeom>
          </p:spPr>
        </p:pic>
        <p:pic>
          <p:nvPicPr>
            <p:cNvPr id="98" name="Picture 97"/>
            <p:cNvPicPr>
              <a:picLocks noChangeAspect="1"/>
            </p:cNvPicPr>
            <p:nvPr/>
          </p:nvPicPr>
          <p:blipFill rotWithShape="1"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080" t="55238" r="7619" b="30583"/>
            <a:stretch>
              <a:fillRect/>
            </a:stretch>
          </p:blipFill>
          <p:spPr>
            <a:xfrm>
              <a:off x="6923730" y="2911118"/>
              <a:ext cx="1533297" cy="911465"/>
            </a:xfrm>
            <a:prstGeom prst="rect">
              <a:avLst/>
            </a:prstGeom>
          </p:spPr>
        </p:pic>
        <p:cxnSp>
          <p:nvCxnSpPr>
            <p:cNvPr id="99" name="Straight Connector 98"/>
            <p:cNvCxnSpPr/>
            <p:nvPr/>
          </p:nvCxnSpPr>
          <p:spPr>
            <a:xfrm flipV="1">
              <a:off x="7615212" y="3134091"/>
              <a:ext cx="483767" cy="55449"/>
            </a:xfrm>
            <a:prstGeom prst="line">
              <a:avLst/>
            </a:prstGeom>
            <a:ln w="127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0" name="Picture 99"/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214608" y="3470550"/>
              <a:ext cx="5468586" cy="4115157"/>
            </a:xfrm>
            <a:prstGeom prst="rect">
              <a:avLst/>
            </a:prstGeom>
          </p:spPr>
        </p:pic>
      </p:grpSp>
      <p:sp>
        <p:nvSpPr>
          <p:cNvPr id="2" name="Text Box 1"/>
          <p:cNvSpPr txBox="1"/>
          <p:nvPr/>
        </p:nvSpPr>
        <p:spPr>
          <a:xfrm>
            <a:off x="6809105" y="6796091"/>
            <a:ext cx="157226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x-none" sz="1600"/>
              <a:t>Components</a:t>
            </a:r>
            <a:endParaRPr lang="x-none" sz="1600"/>
          </a:p>
        </p:txBody>
      </p:sp>
      <p:sp>
        <p:nvSpPr>
          <p:cNvPr id="4" name="Text Box 3"/>
          <p:cNvSpPr txBox="1"/>
          <p:nvPr/>
        </p:nvSpPr>
        <p:spPr>
          <a:xfrm>
            <a:off x="8465824" y="6796091"/>
            <a:ext cx="97853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x-none" sz="1600"/>
              <a:t>Devices</a:t>
            </a:r>
            <a:endParaRPr lang="x-none" sz="1600"/>
          </a:p>
        </p:txBody>
      </p:sp>
      <p:sp>
        <p:nvSpPr>
          <p:cNvPr id="5" name="Text Box 4"/>
          <p:cNvSpPr txBox="1"/>
          <p:nvPr/>
        </p:nvSpPr>
        <p:spPr>
          <a:xfrm>
            <a:off x="9726299" y="6783391"/>
            <a:ext cx="97853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x-none" sz="1600"/>
              <a:t>Layouts</a:t>
            </a:r>
            <a:endParaRPr lang="x-none" sz="1600"/>
          </a:p>
        </p:txBody>
      </p:sp>
      <p:sp>
        <p:nvSpPr>
          <p:cNvPr id="13" name="Striped Right Arrow 12"/>
          <p:cNvSpPr/>
          <p:nvPr/>
        </p:nvSpPr>
        <p:spPr>
          <a:xfrm>
            <a:off x="10558784" y="5896931"/>
            <a:ext cx="1015365" cy="824865"/>
          </a:xfrm>
          <a:prstGeom prst="striped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570"/>
          </a:p>
        </p:txBody>
      </p:sp>
      <p:sp>
        <p:nvSpPr>
          <p:cNvPr id="14" name="Text Box 13"/>
          <p:cNvSpPr txBox="1"/>
          <p:nvPr/>
        </p:nvSpPr>
        <p:spPr>
          <a:xfrm>
            <a:off x="10617835" y="6133151"/>
            <a:ext cx="104902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x-none" sz="1400" b="1"/>
              <a:t>Adaptable</a:t>
            </a:r>
            <a:endParaRPr lang="x-none" sz="1400" b="1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1666859" y="7140896"/>
            <a:ext cx="1047115" cy="104711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3030204" y="7174547"/>
            <a:ext cx="1386205" cy="990600"/>
          </a:xfrm>
          <a:prstGeom prst="rect">
            <a:avLst/>
          </a:prstGeom>
        </p:spPr>
      </p:pic>
      <p:grpSp>
        <p:nvGrpSpPr>
          <p:cNvPr id="50" name="Group 49"/>
          <p:cNvGrpSpPr/>
          <p:nvPr/>
        </p:nvGrpSpPr>
        <p:grpSpPr>
          <a:xfrm>
            <a:off x="11696704" y="5794061"/>
            <a:ext cx="697865" cy="812165"/>
            <a:chOff x="8118" y="728"/>
            <a:chExt cx="3004" cy="3004"/>
          </a:xfrm>
        </p:grpSpPr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8118" y="728"/>
              <a:ext cx="3005" cy="3005"/>
            </a:xfrm>
            <a:prstGeom prst="rect">
              <a:avLst/>
            </a:prstGeom>
          </p:spPr>
        </p:pic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21"/>
            <a:srcRect l="27255" t="23015" r="30240" b="23859"/>
            <a:stretch>
              <a:fillRect/>
            </a:stretch>
          </p:blipFill>
          <p:spPr>
            <a:xfrm>
              <a:off x="8760" y="1347"/>
              <a:ext cx="1544" cy="1768"/>
            </a:xfrm>
            <a:prstGeom prst="rect">
              <a:avLst/>
            </a:prstGeom>
          </p:spPr>
        </p:pic>
      </p:grpSp>
      <p:pic>
        <p:nvPicPr>
          <p:cNvPr id="38" name="Picture 37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2603480" y="5796597"/>
            <a:ext cx="755650" cy="75565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3487404" y="5708336"/>
            <a:ext cx="929005" cy="929005"/>
          </a:xfrm>
          <a:prstGeom prst="rect">
            <a:avLst/>
          </a:prstGeom>
        </p:spPr>
      </p:pic>
      <p:sp>
        <p:nvSpPr>
          <p:cNvPr id="52" name="Striped Right Arrow 51"/>
          <p:cNvSpPr/>
          <p:nvPr/>
        </p:nvSpPr>
        <p:spPr>
          <a:xfrm>
            <a:off x="10558784" y="9291006"/>
            <a:ext cx="1015365" cy="824865"/>
          </a:xfrm>
          <a:prstGeom prst="striped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570"/>
          </a:p>
        </p:txBody>
      </p:sp>
      <p:sp>
        <p:nvSpPr>
          <p:cNvPr id="53" name="Text Box 52"/>
          <p:cNvSpPr txBox="1"/>
          <p:nvPr/>
        </p:nvSpPr>
        <p:spPr>
          <a:xfrm>
            <a:off x="10638790" y="9550086"/>
            <a:ext cx="104902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x-none" sz="1400" b="1"/>
              <a:t>Flexible</a:t>
            </a:r>
            <a:endParaRPr lang="x-none" sz="1400" b="1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rcRect b="7739"/>
          <a:stretch>
            <a:fillRect/>
          </a:stretch>
        </p:blipFill>
        <p:spPr>
          <a:xfrm>
            <a:off x="2983637" y="10570539"/>
            <a:ext cx="4657725" cy="277939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rcRect b="10581"/>
          <a:stretch>
            <a:fillRect/>
          </a:stretch>
        </p:blipFill>
        <p:spPr>
          <a:xfrm>
            <a:off x="10580036" y="6811525"/>
            <a:ext cx="4831715" cy="336994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rcRect b="7023"/>
          <a:stretch>
            <a:fillRect/>
          </a:stretch>
        </p:blipFill>
        <p:spPr>
          <a:xfrm>
            <a:off x="9187974" y="11167747"/>
            <a:ext cx="5551170" cy="277939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rcRect b="7826"/>
          <a:stretch>
            <a:fillRect/>
          </a:stretch>
        </p:blipFill>
        <p:spPr>
          <a:xfrm>
            <a:off x="2068356" y="2807936"/>
            <a:ext cx="3712845" cy="276606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rcRect t="27093" b="33882"/>
          <a:stretch>
            <a:fillRect/>
          </a:stretch>
        </p:blipFill>
        <p:spPr>
          <a:xfrm>
            <a:off x="2066449" y="5727064"/>
            <a:ext cx="3714750" cy="156591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06678" y="3416046"/>
            <a:ext cx="4164330" cy="192278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2" name="Grupo 1"/>
          <p:cNvGrpSpPr/>
          <p:nvPr/>
        </p:nvGrpSpPr>
        <p:grpSpPr>
          <a:xfrm>
            <a:off x="12808199" y="1666117"/>
            <a:ext cx="2603550" cy="2289681"/>
            <a:chOff x="9733915" y="149860"/>
            <a:chExt cx="3101975" cy="2884170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7"/>
            <a:srcRect r="50339"/>
            <a:stretch>
              <a:fillRect/>
            </a:stretch>
          </p:blipFill>
          <p:spPr>
            <a:xfrm>
              <a:off x="9733915" y="149860"/>
              <a:ext cx="3101975" cy="288417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53884" b="89833" l="27045" r="64081"/>
                      </a14:imgEffect>
                    </a14:imgLayer>
                  </a14:imgProps>
                </a:ext>
              </a:extLst>
            </a:blip>
            <a:srcRect l="22415" t="49390" r="31289" b="5674"/>
            <a:stretch>
              <a:fillRect/>
            </a:stretch>
          </p:blipFill>
          <p:spPr>
            <a:xfrm rot="21041960">
              <a:off x="10530715" y="1651682"/>
              <a:ext cx="822052" cy="1017908"/>
            </a:xfrm>
            <a:prstGeom prst="rect">
              <a:avLst/>
            </a:prstGeom>
          </p:spPr>
        </p:pic>
      </p:grpSp>
      <p:sp>
        <p:nvSpPr>
          <p:cNvPr id="3" name="CuadroTexto 2"/>
          <p:cNvSpPr txBox="1"/>
          <p:nvPr/>
        </p:nvSpPr>
        <p:spPr>
          <a:xfrm>
            <a:off x="4363912" y="9924208"/>
            <a:ext cx="18971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b="1" dirty="0"/>
              <a:t>Police</a:t>
            </a:r>
            <a:endParaRPr lang="es-ES" sz="3600" b="1" dirty="0"/>
          </a:p>
        </p:txBody>
      </p:sp>
      <p:sp>
        <p:nvSpPr>
          <p:cNvPr id="14" name="CuadroTexto 13"/>
          <p:cNvSpPr txBox="1"/>
          <p:nvPr/>
        </p:nvSpPr>
        <p:spPr>
          <a:xfrm>
            <a:off x="10332587" y="10489964"/>
            <a:ext cx="31562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b="1" dirty="0" err="1"/>
              <a:t>Politicians</a:t>
            </a:r>
            <a:endParaRPr lang="es-ES" sz="3600" b="1" dirty="0"/>
          </a:p>
        </p:txBody>
      </p:sp>
      <p:sp>
        <p:nvSpPr>
          <p:cNvPr id="15" name="CuadroTexto 14"/>
          <p:cNvSpPr txBox="1"/>
          <p:nvPr/>
        </p:nvSpPr>
        <p:spPr>
          <a:xfrm>
            <a:off x="11417763" y="6646645"/>
            <a:ext cx="31562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b="1" dirty="0" err="1"/>
              <a:t>Politicians</a:t>
            </a:r>
            <a:endParaRPr lang="es-ES" sz="3600" b="1" dirty="0"/>
          </a:p>
        </p:txBody>
      </p:sp>
      <p:pic>
        <p:nvPicPr>
          <p:cNvPr id="16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06678" y="3324606"/>
            <a:ext cx="4164330" cy="192278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17" name="Grupo 16"/>
          <p:cNvGrpSpPr/>
          <p:nvPr/>
        </p:nvGrpSpPr>
        <p:grpSpPr>
          <a:xfrm>
            <a:off x="12808199" y="1574677"/>
            <a:ext cx="2603550" cy="2289681"/>
            <a:chOff x="9733915" y="149860"/>
            <a:chExt cx="3101975" cy="2884170"/>
          </a:xfrm>
        </p:grpSpPr>
        <p:pic>
          <p:nvPicPr>
            <p:cNvPr id="18" name="Picture 12"/>
            <p:cNvPicPr>
              <a:picLocks noChangeAspect="1"/>
            </p:cNvPicPr>
            <p:nvPr/>
          </p:nvPicPr>
          <p:blipFill>
            <a:blip r:embed="rId7"/>
            <a:srcRect r="50339"/>
            <a:stretch>
              <a:fillRect/>
            </a:stretch>
          </p:blipFill>
          <p:spPr>
            <a:xfrm>
              <a:off x="9733915" y="149860"/>
              <a:ext cx="3101975" cy="288417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19" name="Picture 10"/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53884" b="89833" l="27045" r="64081"/>
                      </a14:imgEffect>
                    </a14:imgLayer>
                  </a14:imgProps>
                </a:ext>
              </a:extLst>
            </a:blip>
            <a:srcRect l="22415" t="49390" r="31289" b="5674"/>
            <a:stretch>
              <a:fillRect/>
            </a:stretch>
          </p:blipFill>
          <p:spPr>
            <a:xfrm rot="21041960">
              <a:off x="10530715" y="1651682"/>
              <a:ext cx="822052" cy="101790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Rectangle 85"/>
          <p:cNvSpPr/>
          <p:nvPr/>
        </p:nvSpPr>
        <p:spPr>
          <a:xfrm>
            <a:off x="11220271" y="4747511"/>
            <a:ext cx="3272231" cy="4530194"/>
          </a:xfrm>
          <a:prstGeom prst="rect">
            <a:avLst/>
          </a:prstGeom>
          <a:solidFill>
            <a:schemeClr val="accent1">
              <a:alpha val="23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3242582" y="4748150"/>
            <a:ext cx="3188409" cy="4596871"/>
          </a:xfrm>
          <a:prstGeom prst="rect">
            <a:avLst/>
          </a:prstGeom>
          <a:solidFill>
            <a:schemeClr val="accent1">
              <a:alpha val="23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6897726" y="4304906"/>
            <a:ext cx="3895815" cy="6393328"/>
          </a:xfrm>
          <a:prstGeom prst="rect">
            <a:avLst/>
          </a:prstGeom>
          <a:solidFill>
            <a:schemeClr val="accent1">
              <a:alpha val="23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 Box 22"/>
          <p:cNvSpPr txBox="1"/>
          <p:nvPr/>
        </p:nvSpPr>
        <p:spPr>
          <a:xfrm>
            <a:off x="3815364" y="5514611"/>
            <a:ext cx="2625785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x-none" altLang="en-US" sz="1400"/>
              <a:t>Large scale pilot of a b</a:t>
            </a:r>
            <a:r>
              <a:rPr lang="en-US" altLang="en-US" sz="1400"/>
              <a:t>roadcast-Internet Multi-device </a:t>
            </a:r>
            <a:r>
              <a:rPr lang="x-none" altLang="en-US" sz="1400"/>
              <a:t>service for a live TV programme</a:t>
            </a:r>
            <a:r>
              <a:rPr lang="en-US" altLang="en-US" sz="1050"/>
              <a:t> </a:t>
            </a:r>
            <a:endParaRPr lang="en-US" altLang="en-US" sz="1050"/>
          </a:p>
        </p:txBody>
      </p:sp>
      <p:pic>
        <p:nvPicPr>
          <p:cNvPr id="6" name="Picture 5" descr="Fig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75295" y="6346477"/>
            <a:ext cx="2984568" cy="1093496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2"/>
          <a:srcRect l="37824" t="30096"/>
          <a:stretch>
            <a:fillRect/>
          </a:stretch>
        </p:blipFill>
        <p:spPr>
          <a:xfrm>
            <a:off x="11756219" y="6761146"/>
            <a:ext cx="2307644" cy="1050949"/>
          </a:xfrm>
          <a:prstGeom prst="rect">
            <a:avLst/>
          </a:prstGeom>
        </p:spPr>
      </p:pic>
      <p:sp>
        <p:nvSpPr>
          <p:cNvPr id="62" name="Text Box 61"/>
          <p:cNvSpPr txBox="1"/>
          <p:nvPr/>
        </p:nvSpPr>
        <p:spPr>
          <a:xfrm>
            <a:off x="7614657" y="4350630"/>
            <a:ext cx="29826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n-US" b="1"/>
              <a:t>MULTI DEVICE USER INTERFACE ADAPTATION</a:t>
            </a:r>
            <a:endParaRPr lang="x-none" altLang="en-US" b="1"/>
          </a:p>
        </p:txBody>
      </p:sp>
      <p:sp>
        <p:nvSpPr>
          <p:cNvPr id="48" name="Striped Right Arrow 47"/>
          <p:cNvSpPr/>
          <p:nvPr/>
        </p:nvSpPr>
        <p:spPr>
          <a:xfrm>
            <a:off x="6155393" y="6963080"/>
            <a:ext cx="1015389" cy="824883"/>
          </a:xfrm>
          <a:prstGeom prst="striped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570"/>
          </a:p>
        </p:txBody>
      </p:sp>
      <p:sp>
        <p:nvSpPr>
          <p:cNvPr id="49" name="Text Box 48"/>
          <p:cNvSpPr txBox="1"/>
          <p:nvPr/>
        </p:nvSpPr>
        <p:spPr>
          <a:xfrm>
            <a:off x="6222066" y="7114845"/>
            <a:ext cx="88267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1400" b="1"/>
              <a:t>Lea</a:t>
            </a:r>
            <a:r>
              <a:rPr lang="x-none" altLang="en-US" sz="1400" b="1"/>
              <a:t>rn</a:t>
            </a:r>
            <a:r>
              <a:rPr lang="en-US" altLang="en-US" sz="1400" b="1"/>
              <a:t>ed lesson</a:t>
            </a:r>
            <a:r>
              <a:rPr lang="x-none" altLang="en-US" sz="1400" b="1"/>
              <a:t>s</a:t>
            </a:r>
            <a:endParaRPr lang="x-none" altLang="en-US" sz="1400" b="1"/>
          </a:p>
        </p:txBody>
      </p:sp>
      <p:pic>
        <p:nvPicPr>
          <p:cNvPr id="2" name="Picture 1" descr="overview (1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2219" y="5387605"/>
            <a:ext cx="3259529" cy="5170288"/>
          </a:xfrm>
          <a:prstGeom prst="rect">
            <a:avLst/>
          </a:prstGeom>
        </p:spPr>
      </p:pic>
      <p:sp>
        <p:nvSpPr>
          <p:cNvPr id="7" name="Striped Right Arrow 6"/>
          <p:cNvSpPr/>
          <p:nvPr/>
        </p:nvSpPr>
        <p:spPr>
          <a:xfrm>
            <a:off x="10481748" y="6874178"/>
            <a:ext cx="1015389" cy="824883"/>
          </a:xfrm>
          <a:prstGeom prst="striped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570"/>
          </a:p>
        </p:txBody>
      </p:sp>
      <p:sp>
        <p:nvSpPr>
          <p:cNvPr id="27" name="Text Box 26"/>
          <p:cNvSpPr txBox="1"/>
          <p:nvPr/>
        </p:nvSpPr>
        <p:spPr>
          <a:xfrm>
            <a:off x="10561756" y="7133264"/>
            <a:ext cx="1049044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x-none" sz="1400" b="1"/>
              <a:t>Extensible</a:t>
            </a:r>
            <a:endParaRPr lang="x-none" sz="1400" b="1"/>
          </a:p>
        </p:txBody>
      </p:sp>
      <p:grpSp>
        <p:nvGrpSpPr>
          <p:cNvPr id="39" name="Group 38"/>
          <p:cNvGrpSpPr/>
          <p:nvPr/>
        </p:nvGrpSpPr>
        <p:grpSpPr>
          <a:xfrm>
            <a:off x="3329833" y="4827413"/>
            <a:ext cx="813936" cy="549148"/>
            <a:chOff x="-1765" y="6250"/>
            <a:chExt cx="364" cy="437"/>
          </a:xfrm>
        </p:grpSpPr>
        <p:sp>
          <p:nvSpPr>
            <p:cNvPr id="42" name="Oval 41"/>
            <p:cNvSpPr/>
            <p:nvPr/>
          </p:nvSpPr>
          <p:spPr>
            <a:xfrm>
              <a:off x="-1761" y="6250"/>
              <a:ext cx="360" cy="43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Text Box 50"/>
            <p:cNvSpPr txBox="1"/>
            <p:nvPr/>
          </p:nvSpPr>
          <p:spPr>
            <a:xfrm>
              <a:off x="-1765" y="6288"/>
              <a:ext cx="364" cy="3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x-none" altLang="en-US" sz="2000" b="1">
                  <a:solidFill>
                    <a:schemeClr val="bg1"/>
                  </a:solidFill>
                </a:rPr>
                <a:t>Obj. 1</a:t>
              </a:r>
              <a:endParaRPr lang="x-none" altLang="en-US" sz="2000" b="1">
                <a:solidFill>
                  <a:schemeClr val="bg1"/>
                </a:solidFill>
              </a:endParaRPr>
            </a:p>
          </p:txBody>
        </p:sp>
      </p:grpSp>
      <p:sp>
        <p:nvSpPr>
          <p:cNvPr id="58" name="Text Box 57"/>
          <p:cNvSpPr txBox="1"/>
          <p:nvPr/>
        </p:nvSpPr>
        <p:spPr>
          <a:xfrm>
            <a:off x="4077621" y="4932304"/>
            <a:ext cx="2002836" cy="3838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x-none" altLang="en-US" b="1"/>
              <a:t>DEPLOYMENT</a:t>
            </a:r>
            <a:endParaRPr lang="x-none" altLang="en-US" b="1"/>
          </a:p>
        </p:txBody>
      </p:sp>
      <p:sp>
        <p:nvSpPr>
          <p:cNvPr id="59" name="Text Box 58"/>
          <p:cNvSpPr txBox="1"/>
          <p:nvPr/>
        </p:nvSpPr>
        <p:spPr>
          <a:xfrm>
            <a:off x="12034359" y="4932939"/>
            <a:ext cx="2625785" cy="3838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x-none" altLang="en-US" b="1"/>
              <a:t>FIELDS OF APPLICATION</a:t>
            </a:r>
            <a:endParaRPr lang="x-none" altLang="en-US" b="1"/>
          </a:p>
        </p:txBody>
      </p:sp>
      <p:pic>
        <p:nvPicPr>
          <p:cNvPr id="77" name="Picture 7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56219" y="7958780"/>
            <a:ext cx="2303832" cy="1220498"/>
          </a:xfrm>
          <a:prstGeom prst="rect">
            <a:avLst/>
          </a:prstGeom>
        </p:spPr>
      </p:pic>
      <p:pic>
        <p:nvPicPr>
          <p:cNvPr id="80" name="Picture 7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70974" y="8070542"/>
            <a:ext cx="1235103" cy="996972"/>
          </a:xfrm>
          <a:prstGeom prst="rect">
            <a:avLst/>
          </a:prstGeom>
        </p:spPr>
      </p:pic>
      <p:sp>
        <p:nvSpPr>
          <p:cNvPr id="81" name="Text Box 80"/>
          <p:cNvSpPr txBox="1"/>
          <p:nvPr/>
        </p:nvSpPr>
        <p:spPr>
          <a:xfrm>
            <a:off x="4077621" y="7763833"/>
            <a:ext cx="1428782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x-none" sz="1400"/>
              <a:t>Usage statistics</a:t>
            </a:r>
            <a:endParaRPr lang="x-none" sz="1050"/>
          </a:p>
        </p:txBody>
      </p:sp>
      <p:pic>
        <p:nvPicPr>
          <p:cNvPr id="87" name="Picture 86" descr="Deployment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51778" y="5514611"/>
            <a:ext cx="2308279" cy="109540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1220271" y="9398992"/>
            <a:ext cx="3272231" cy="1299240"/>
          </a:xfrm>
          <a:prstGeom prst="rect">
            <a:avLst/>
          </a:prstGeom>
          <a:solidFill>
            <a:schemeClr val="accent1">
              <a:alpha val="23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triped Right Arrow 7"/>
          <p:cNvSpPr/>
          <p:nvPr/>
        </p:nvSpPr>
        <p:spPr>
          <a:xfrm>
            <a:off x="10481748" y="9733014"/>
            <a:ext cx="1015389" cy="824883"/>
          </a:xfrm>
          <a:prstGeom prst="striped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570"/>
          </a:p>
        </p:txBody>
      </p:sp>
      <p:sp>
        <p:nvSpPr>
          <p:cNvPr id="9" name="Text Box 8"/>
          <p:cNvSpPr txBox="1"/>
          <p:nvPr/>
        </p:nvSpPr>
        <p:spPr>
          <a:xfrm>
            <a:off x="10545246" y="9996545"/>
            <a:ext cx="1049044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x-none" sz="1400" b="1"/>
              <a:t>Extensible</a:t>
            </a:r>
            <a:endParaRPr lang="x-none" sz="1400" b="1"/>
          </a:p>
        </p:txBody>
      </p:sp>
      <p:sp>
        <p:nvSpPr>
          <p:cNvPr id="10" name="Text Box 9"/>
          <p:cNvSpPr txBox="1"/>
          <p:nvPr/>
        </p:nvSpPr>
        <p:spPr>
          <a:xfrm>
            <a:off x="11942917" y="9451064"/>
            <a:ext cx="26257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x-none" altLang="en-US" sz="1400" b="1"/>
              <a:t>READY FOR CONTINUOUS ADAPTIVE LEARNING PROCESSES</a:t>
            </a:r>
            <a:endParaRPr lang="x-none" altLang="en-US" sz="1400" b="1"/>
          </a:p>
        </p:txBody>
      </p:sp>
      <p:pic>
        <p:nvPicPr>
          <p:cNvPr id="40" name="Picture 30" descr="Resultado de imagen de user interaction icon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09077" y="9796516"/>
            <a:ext cx="739793" cy="761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Resultado de imagen de broadcast icon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1577" y="10090527"/>
            <a:ext cx="537222" cy="540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2" name="Group 51"/>
          <p:cNvGrpSpPr/>
          <p:nvPr/>
        </p:nvGrpSpPr>
        <p:grpSpPr>
          <a:xfrm>
            <a:off x="3017768" y="5540640"/>
            <a:ext cx="958729" cy="383548"/>
            <a:chOff x="-667" y="7524"/>
            <a:chExt cx="1575" cy="604"/>
          </a:xfrm>
        </p:grpSpPr>
        <p:sp>
          <p:nvSpPr>
            <p:cNvPr id="54" name="Rectangle 53"/>
            <p:cNvSpPr/>
            <p:nvPr/>
          </p:nvSpPr>
          <p:spPr>
            <a:xfrm>
              <a:off x="-567" y="7566"/>
              <a:ext cx="1375" cy="49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Text Box 54"/>
            <p:cNvSpPr txBox="1"/>
            <p:nvPr/>
          </p:nvSpPr>
          <p:spPr>
            <a:xfrm>
              <a:off x="-667" y="7524"/>
              <a:ext cx="1575" cy="60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x-none">
                  <a:solidFill>
                    <a:schemeClr val="bg1"/>
                  </a:solidFill>
                  <a:sym typeface="+mn-ea"/>
                </a:rPr>
                <a:t>Contr. 1</a:t>
              </a:r>
              <a:endParaRPr lang="x-none"/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7614638" y="5162170"/>
            <a:ext cx="958729" cy="383548"/>
            <a:chOff x="-667" y="7524"/>
            <a:chExt cx="1575" cy="604"/>
          </a:xfrm>
        </p:grpSpPr>
        <p:sp>
          <p:nvSpPr>
            <p:cNvPr id="5" name="Rectangle 4"/>
            <p:cNvSpPr/>
            <p:nvPr/>
          </p:nvSpPr>
          <p:spPr>
            <a:xfrm>
              <a:off x="-567" y="7566"/>
              <a:ext cx="1375" cy="49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 Box 10"/>
            <p:cNvSpPr txBox="1"/>
            <p:nvPr/>
          </p:nvSpPr>
          <p:spPr>
            <a:xfrm>
              <a:off x="-667" y="7524"/>
              <a:ext cx="1575" cy="60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x-none">
                  <a:solidFill>
                    <a:schemeClr val="bg1"/>
                  </a:solidFill>
                  <a:sym typeface="+mn-ea"/>
                </a:rPr>
                <a:t>Contr. 2</a:t>
              </a:r>
              <a:endParaRPr lang="x-none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8573510" y="5172332"/>
            <a:ext cx="958729" cy="383548"/>
            <a:chOff x="-667" y="7524"/>
            <a:chExt cx="1575" cy="604"/>
          </a:xfrm>
        </p:grpSpPr>
        <p:sp>
          <p:nvSpPr>
            <p:cNvPr id="13" name="Rectangle 12"/>
            <p:cNvSpPr/>
            <p:nvPr/>
          </p:nvSpPr>
          <p:spPr>
            <a:xfrm>
              <a:off x="-567" y="7566"/>
              <a:ext cx="1375" cy="49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 Box 13"/>
            <p:cNvSpPr txBox="1"/>
            <p:nvPr/>
          </p:nvSpPr>
          <p:spPr>
            <a:xfrm>
              <a:off x="-667" y="7524"/>
              <a:ext cx="1575" cy="60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x-none">
                  <a:solidFill>
                    <a:schemeClr val="bg1"/>
                  </a:solidFill>
                  <a:sym typeface="+mn-ea"/>
                </a:rPr>
                <a:t>Contr. 3</a:t>
              </a:r>
              <a:endParaRPr lang="x-none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9471420" y="5172332"/>
            <a:ext cx="958729" cy="383548"/>
            <a:chOff x="-667" y="7524"/>
            <a:chExt cx="1575" cy="604"/>
          </a:xfrm>
        </p:grpSpPr>
        <p:sp>
          <p:nvSpPr>
            <p:cNvPr id="19" name="Rectangle 18"/>
            <p:cNvSpPr/>
            <p:nvPr/>
          </p:nvSpPr>
          <p:spPr>
            <a:xfrm>
              <a:off x="-567" y="7566"/>
              <a:ext cx="1375" cy="49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 Box 19"/>
            <p:cNvSpPr txBox="1"/>
            <p:nvPr/>
          </p:nvSpPr>
          <p:spPr>
            <a:xfrm>
              <a:off x="-667" y="7524"/>
              <a:ext cx="1575" cy="60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x-none">
                  <a:solidFill>
                    <a:schemeClr val="bg1"/>
                  </a:solidFill>
                  <a:sym typeface="+mn-ea"/>
                </a:rPr>
                <a:t>Contr. 4</a:t>
              </a:r>
              <a:endParaRPr lang="x-none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6800550" y="7958776"/>
            <a:ext cx="958729" cy="383548"/>
            <a:chOff x="-667" y="7524"/>
            <a:chExt cx="1575" cy="604"/>
          </a:xfrm>
        </p:grpSpPr>
        <p:sp>
          <p:nvSpPr>
            <p:cNvPr id="22" name="Rectangle 21"/>
            <p:cNvSpPr/>
            <p:nvPr/>
          </p:nvSpPr>
          <p:spPr>
            <a:xfrm>
              <a:off x="-567" y="7566"/>
              <a:ext cx="1375" cy="49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 Box 23"/>
            <p:cNvSpPr txBox="1"/>
            <p:nvPr/>
          </p:nvSpPr>
          <p:spPr>
            <a:xfrm>
              <a:off x="-667" y="7524"/>
              <a:ext cx="1575" cy="60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x-none">
                  <a:solidFill>
                    <a:schemeClr val="bg1"/>
                  </a:solidFill>
                  <a:sym typeface="+mn-ea"/>
                </a:rPr>
                <a:t>Contr. 5</a:t>
              </a:r>
              <a:endParaRPr lang="x-none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11329474" y="6709066"/>
            <a:ext cx="958729" cy="383548"/>
            <a:chOff x="-667" y="7524"/>
            <a:chExt cx="1575" cy="604"/>
          </a:xfrm>
        </p:grpSpPr>
        <p:sp>
          <p:nvSpPr>
            <p:cNvPr id="26" name="Rectangle 25"/>
            <p:cNvSpPr/>
            <p:nvPr/>
          </p:nvSpPr>
          <p:spPr>
            <a:xfrm>
              <a:off x="-567" y="7566"/>
              <a:ext cx="1375" cy="49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 Box 27"/>
            <p:cNvSpPr txBox="1"/>
            <p:nvPr/>
          </p:nvSpPr>
          <p:spPr>
            <a:xfrm>
              <a:off x="-667" y="7524"/>
              <a:ext cx="1575" cy="60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x-none">
                  <a:solidFill>
                    <a:schemeClr val="bg1"/>
                  </a:solidFill>
                  <a:sym typeface="+mn-ea"/>
                </a:rPr>
                <a:t>Contr. 6</a:t>
              </a:r>
              <a:endParaRPr lang="x-none"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6996411" y="4444498"/>
            <a:ext cx="813935" cy="549148"/>
            <a:chOff x="-1765" y="6250"/>
            <a:chExt cx="364" cy="437"/>
          </a:xfrm>
        </p:grpSpPr>
        <p:sp>
          <p:nvSpPr>
            <p:cNvPr id="30" name="Oval 29"/>
            <p:cNvSpPr/>
            <p:nvPr/>
          </p:nvSpPr>
          <p:spPr>
            <a:xfrm>
              <a:off x="-1761" y="6250"/>
              <a:ext cx="360" cy="43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 Box 30"/>
            <p:cNvSpPr txBox="1"/>
            <p:nvPr/>
          </p:nvSpPr>
          <p:spPr>
            <a:xfrm>
              <a:off x="-1765" y="6288"/>
              <a:ext cx="364" cy="3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x-none" altLang="en-US" sz="2000" b="1">
                  <a:solidFill>
                    <a:schemeClr val="bg1"/>
                  </a:solidFill>
                </a:rPr>
                <a:t>Obj. 2</a:t>
              </a:r>
              <a:endParaRPr lang="x-none" altLang="en-US" sz="2000" b="1">
                <a:solidFill>
                  <a:schemeClr val="bg1"/>
                </a:solidFill>
              </a:endParaRP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11271329" y="4842653"/>
            <a:ext cx="813935" cy="549148"/>
            <a:chOff x="-1765" y="6250"/>
            <a:chExt cx="364" cy="437"/>
          </a:xfrm>
        </p:grpSpPr>
        <p:sp>
          <p:nvSpPr>
            <p:cNvPr id="33" name="Oval 32"/>
            <p:cNvSpPr/>
            <p:nvPr/>
          </p:nvSpPr>
          <p:spPr>
            <a:xfrm>
              <a:off x="-1761" y="6250"/>
              <a:ext cx="360" cy="43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 Box 33"/>
            <p:cNvSpPr txBox="1"/>
            <p:nvPr/>
          </p:nvSpPr>
          <p:spPr>
            <a:xfrm>
              <a:off x="-1765" y="6288"/>
              <a:ext cx="364" cy="3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x-none" altLang="en-US" sz="2000" b="1">
                  <a:solidFill>
                    <a:schemeClr val="bg1"/>
                  </a:solidFill>
                </a:rPr>
                <a:t>Obj. 3</a:t>
              </a:r>
              <a:endParaRPr lang="x-none" altLang="en-US" sz="2000" b="1">
                <a:solidFill>
                  <a:schemeClr val="bg1"/>
                </a:solidFill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11233229" y="9421742"/>
            <a:ext cx="813935" cy="549148"/>
            <a:chOff x="-1765" y="6250"/>
            <a:chExt cx="364" cy="437"/>
          </a:xfrm>
        </p:grpSpPr>
        <p:sp>
          <p:nvSpPr>
            <p:cNvPr id="36" name="Oval 35"/>
            <p:cNvSpPr/>
            <p:nvPr/>
          </p:nvSpPr>
          <p:spPr>
            <a:xfrm>
              <a:off x="-1761" y="6250"/>
              <a:ext cx="360" cy="43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ext Box 36"/>
            <p:cNvSpPr txBox="1"/>
            <p:nvPr/>
          </p:nvSpPr>
          <p:spPr>
            <a:xfrm>
              <a:off x="-1765" y="6288"/>
              <a:ext cx="364" cy="3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x-none" altLang="en-US" sz="2000" b="1">
                  <a:solidFill>
                    <a:schemeClr val="bg1"/>
                  </a:solidFill>
                </a:rPr>
                <a:t>Obj. 4</a:t>
              </a:r>
              <a:endParaRPr lang="x-none" altLang="en-US" sz="2000" b="1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Grupo 77"/>
          <p:cNvGrpSpPr/>
          <p:nvPr/>
        </p:nvGrpSpPr>
        <p:grpSpPr>
          <a:xfrm>
            <a:off x="0" y="-489388"/>
            <a:ext cx="19049831" cy="15284398"/>
            <a:chOff x="195608" y="148565"/>
            <a:chExt cx="19049831" cy="15284398"/>
          </a:xfrm>
        </p:grpSpPr>
        <p:grpSp>
          <p:nvGrpSpPr>
            <p:cNvPr id="59" name="Grupo 58"/>
            <p:cNvGrpSpPr/>
            <p:nvPr/>
          </p:nvGrpSpPr>
          <p:grpSpPr>
            <a:xfrm>
              <a:off x="195608" y="5843308"/>
              <a:ext cx="8887473" cy="9589655"/>
              <a:chOff x="195608" y="5843308"/>
              <a:chExt cx="8887473" cy="9589655"/>
            </a:xfrm>
          </p:grpSpPr>
          <p:grpSp>
            <p:nvGrpSpPr>
              <p:cNvPr id="3" name="Grupo 2"/>
              <p:cNvGrpSpPr/>
              <p:nvPr/>
            </p:nvGrpSpPr>
            <p:grpSpPr>
              <a:xfrm>
                <a:off x="195608" y="8752916"/>
                <a:ext cx="8887473" cy="6680047"/>
                <a:chOff x="3116744" y="3657601"/>
                <a:chExt cx="6499861" cy="5029199"/>
              </a:xfrm>
            </p:grpSpPr>
            <p:pic>
              <p:nvPicPr>
                <p:cNvPr id="5" name="Picture 2" descr="Resultado de imagen de city 3D&quot;"/>
                <p:cNvPicPr>
                  <a:picLocks noChangeAspect="1" noChangeArrowheads="1"/>
                </p:cNvPicPr>
                <p:nvPr/>
              </p:nvPicPr>
              <p:blipFill rotWithShape="1">
                <a:blip r:embed="rId1">
                  <a:extLst>
                    <a:ext uri="{BEBA8EAE-BF5A-486C-A8C5-ECC9F3942E4B}">
                      <a14:imgProps xmlns:a14="http://schemas.microsoft.com/office/drawing/2010/main">
                        <a14:imgLayer r:embed="rId2">
                          <a14:imgEffect>
                            <a14:backgroundRemoval t="8519" b="81389" l="8400" r="92000">
                              <a14:foregroundMark x1="58400" y1="11759" x2="57800" y2="11759"/>
                              <a14:foregroundMark x1="57800" y1="11667" x2="57800" y2="11667"/>
                              <a14:foregroundMark x1="62200" y1="11481" x2="62200" y2="11481"/>
                              <a14:foregroundMark x1="64000" y1="11481" x2="64000" y2="11481"/>
                              <a14:foregroundMark x1="61300" y1="11481" x2="61300" y2="11481"/>
                              <a14:foregroundMark x1="68800" y1="9815" x2="68800" y2="9815"/>
                              <a14:foregroundMark x1="68800" y1="9167" x2="68800" y2="9167"/>
                              <a14:foregroundMark x1="68600" y1="8519" x2="68600" y2="8519"/>
                              <a14:foregroundMark x1="46100" y1="20556" x2="48100" y2="18889"/>
                              <a14:foregroundMark x1="49400" y1="11296" x2="49800" y2="11296"/>
                              <a14:foregroundMark x1="19300" y1="41759" x2="16100" y2="34259"/>
                              <a14:foregroundMark x1="17700" y1="24815" x2="17000" y2="22778"/>
                              <a14:foregroundMark x1="11700" y1="43981" x2="16800" y2="43981"/>
                              <a14:foregroundMark x1="16800" y1="43981" x2="24200" y2="42963"/>
                              <a14:foregroundMark x1="11400" y1="25185" x2="11700" y2="29907"/>
                              <a14:foregroundMark x1="11700" y1="29907" x2="11800" y2="30185"/>
                              <a14:foregroundMark x1="36534" y1="32406" x2="36600" y2="31759"/>
                              <a14:foregroundMark x1="36000" y1="37685" x2="36141" y2="36289"/>
                              <a14:foregroundMark x1="36900" y1="39907" x2="36900" y2="39907"/>
                              <a14:foregroundMark x1="36100" y1="39444" x2="36100" y2="39444"/>
                              <a14:foregroundMark x1="84800" y1="38056" x2="82400" y2="35093"/>
                              <a14:foregroundMark x1="81000" y1="37222" x2="84100" y2="40926"/>
                              <a14:foregroundMark x1="84100" y1="40926" x2="89300" y2="41111"/>
                              <a14:foregroundMark x1="76800" y1="39537" x2="81000" y2="40648"/>
                              <a14:foregroundMark x1="76000" y1="38426" x2="76000" y2="38426"/>
                              <a14:foregroundMark x1="91800" y1="37222" x2="92100" y2="40648"/>
                              <a14:foregroundMark x1="87200" y1="30648" x2="87200" y2="30185"/>
                              <a14:foregroundMark x1="71718" y1="40517" x2="71375" y2="40470"/>
                              <a14:foregroundMark x1="72000" y1="40556" x2="72209" y2="40585"/>
                              <a14:foregroundMark x1="71761" y1="40636" x2="71269" y2="40802"/>
                              <a14:foregroundMark x1="72000" y1="40556" x2="72191" y2="40492"/>
                              <a14:foregroundMark x1="79000" y1="50648" x2="78700" y2="61296"/>
                              <a14:foregroundMark x1="78700" y1="61296" x2="78900" y2="62037"/>
                              <a14:foregroundMark x1="36400" y1="15556" x2="39400" y2="11574"/>
                              <a14:foregroundMark x1="39400" y1="11574" x2="39400" y2="11759"/>
                              <a14:foregroundMark x1="33800" y1="13333" x2="35800" y2="14815"/>
                              <a14:foregroundMark x1="34900" y1="13333" x2="32900" y2="11667"/>
                              <a14:foregroundMark x1="27877" y1="25185" x2="27800" y2="25556"/>
                              <a14:foregroundMark x1="27925" y1="24954" x2="27877" y2="25185"/>
                              <a14:foregroundMark x1="27800" y1="25556" x2="27800" y2="25556"/>
                              <a14:foregroundMark x1="29118" y1="18204" x2="29400" y2="18148"/>
                              <a14:foregroundMark x1="28000" y1="18426" x2="28481" y2="18330"/>
                              <a14:foregroundMark x1="28387" y1="17593" x2="28100" y2="17593"/>
                              <a14:foregroundMark x1="28600" y1="16852" x2="29000" y2="19167"/>
                              <a14:foregroundMark x1="17300" y1="55000" x2="24000" y2="60185"/>
                              <a14:foregroundMark x1="8400" y1="48519" x2="8400" y2="48519"/>
                              <a14:foregroundMark x1="8500" y1="51852" x2="8500" y2="51852"/>
                              <a14:foregroundMark x1="8500" y1="51667" x2="8500" y2="52222"/>
                              <a14:foregroundMark x1="70100" y1="68796" x2="66400" y2="77685"/>
                              <a14:foregroundMark x1="66400" y1="77685" x2="66400" y2="77685"/>
                              <a14:foregroundMark x1="73600" y1="71759" x2="73600" y2="69907"/>
                              <a14:foregroundMark x1="30200" y1="12407" x2="30200" y2="12407"/>
                              <a14:foregroundMark x1="43800" y1="12407" x2="43800" y2="12407"/>
                              <a14:foregroundMark x1="37600" y1="9630" x2="38800" y2="9630"/>
                              <a14:backgroundMark x1="36600" y1="32407" x2="36500" y2="36296"/>
                              <a14:backgroundMark x1="36500" y1="39537" x2="36500" y2="32500"/>
                              <a14:backgroundMark x1="30200" y1="20648" x2="29300" y2="25185"/>
                              <a14:backgroundMark x1="29300" y1="25185" x2="29300" y2="25185"/>
                              <a14:backgroundMark x1="30100" y1="26944" x2="28900" y2="17593"/>
                              <a14:backgroundMark x1="29700" y1="18056" x2="29300" y2="17685"/>
                              <a14:backgroundMark x1="29400" y1="18796" x2="28900" y2="17222"/>
                              <a14:backgroundMark x1="78800" y1="44907" x2="78800" y2="44907"/>
                              <a14:backgroundMark x1="77900" y1="44815" x2="81500" y2="44815"/>
                              <a14:backgroundMark x1="71100" y1="40556" x2="69600" y2="40556"/>
                              <a14:backgroundMark x1="69600" y1="40463" x2="69600" y2="38889"/>
                              <a14:backgroundMark x1="70400" y1="38056" x2="67800" y2="40463"/>
                              <a14:backgroundMark x1="71900" y1="41019" x2="71200" y2="37315"/>
                              <a14:backgroundMark x1="71200" y1="37315" x2="70300" y2="36667"/>
                              <a14:backgroundMark x1="69300" y1="36667" x2="71100" y2="37593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9477" t="3177" r="2282" b="54204"/>
                <a:stretch>
                  <a:fillRect/>
                </a:stretch>
              </p:blipFill>
              <p:spPr bwMode="auto">
                <a:xfrm>
                  <a:off x="3116744" y="3657601"/>
                  <a:ext cx="6499861" cy="438423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2" name="Rectángulo 1"/>
                <p:cNvSpPr/>
                <p:nvPr/>
              </p:nvSpPr>
              <p:spPr>
                <a:xfrm>
                  <a:off x="3291841" y="7626096"/>
                  <a:ext cx="3511296" cy="1060704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es-ES"/>
                </a:p>
              </p:txBody>
            </p:sp>
          </p:grpSp>
          <p:pic>
            <p:nvPicPr>
              <p:cNvPr id="2060" name="Picture 12" descr="Resultado de imagen de shutterstock fireicon&quot;"/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5532" b="40851" l="20000" r="43778">
                            <a14:foregroundMark x1="20000" y1="32553" x2="20000" y2="32553"/>
                            <a14:foregroundMark x1="26222" y1="40638" x2="26222" y2="40638"/>
                            <a14:foregroundMark x1="38889" y1="40638" x2="38889" y2="4063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412" t="12503" r="53279" b="55833"/>
              <a:stretch>
                <a:fillRect/>
              </a:stretch>
            </p:blipFill>
            <p:spPr bwMode="auto">
              <a:xfrm>
                <a:off x="3520602" y="11845976"/>
                <a:ext cx="1224844" cy="139003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6" name="Picture 12" descr="Resultado de imagen de shutterstock fireicon&quot;"/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1489" b="40426" l="62889" r="78000">
                            <a14:foregroundMark x1="72889" y1="14255" x2="72889" y2="14255"/>
                            <a14:foregroundMark x1="67778" y1="15106" x2="67778" y2="15106"/>
                            <a14:foregroundMark x1="64000" y1="26170" x2="64000" y2="26170"/>
                            <a14:foregroundMark x1="66444" y1="22340" x2="66444" y2="22340"/>
                            <a14:foregroundMark x1="75778" y1="19787" x2="75778" y2="19787"/>
                            <a14:foregroundMark x1="78000" y1="35745" x2="78000" y2="35745"/>
                            <a14:foregroundMark x1="74667" y1="40851" x2="74667" y2="40851"/>
                            <a14:foregroundMark x1="66444" y1="40851" x2="66444" y2="40851"/>
                            <a14:foregroundMark x1="77111" y1="27660" x2="77111" y2="27660"/>
                            <a14:foregroundMark x1="73111" y1="12979" x2="73111" y2="12979"/>
                            <a14:foregroundMark x1="73778" y1="11489" x2="73778" y2="1148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394" t="12503" r="19733" b="55833"/>
              <a:stretch>
                <a:fillRect/>
              </a:stretch>
            </p:blipFill>
            <p:spPr bwMode="auto">
              <a:xfrm>
                <a:off x="2121046" y="10220181"/>
                <a:ext cx="1158969" cy="19728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7" name="Picture 12" descr="Resultado de imagen de shutterstock fireicon&quot;"/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1489" b="40426" l="62889" r="78000">
                            <a14:foregroundMark x1="72889" y1="14255" x2="72889" y2="14255"/>
                            <a14:foregroundMark x1="67778" y1="15106" x2="67778" y2="15106"/>
                            <a14:foregroundMark x1="64000" y1="26170" x2="64000" y2="26170"/>
                            <a14:foregroundMark x1="66444" y1="22340" x2="66444" y2="22340"/>
                            <a14:foregroundMark x1="75778" y1="19787" x2="75778" y2="19787"/>
                            <a14:foregroundMark x1="78000" y1="35745" x2="78000" y2="35745"/>
                            <a14:foregroundMark x1="74667" y1="40851" x2="74667" y2="40851"/>
                            <a14:foregroundMark x1="66444" y1="40851" x2="66444" y2="40851"/>
                            <a14:foregroundMark x1="77111" y1="27660" x2="77111" y2="27660"/>
                            <a14:foregroundMark x1="73111" y1="12979" x2="73111" y2="12979"/>
                            <a14:foregroundMark x1="73778" y1="11489" x2="73778" y2="1148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394" t="12503" r="19733" b="55833"/>
              <a:stretch>
                <a:fillRect/>
              </a:stretch>
            </p:blipFill>
            <p:spPr bwMode="auto">
              <a:xfrm>
                <a:off x="3620474" y="9448078"/>
                <a:ext cx="1158969" cy="19728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8" name="Picture 12" descr="Resultado de imagen de shutterstock fireicon&quot;"/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1489" b="40426" l="62889" r="78000">
                            <a14:foregroundMark x1="72889" y1="14255" x2="72889" y2="14255"/>
                            <a14:foregroundMark x1="67778" y1="15106" x2="67778" y2="15106"/>
                            <a14:foregroundMark x1="64000" y1="26170" x2="64000" y2="26170"/>
                            <a14:foregroundMark x1="66444" y1="22340" x2="66444" y2="22340"/>
                            <a14:foregroundMark x1="75778" y1="19787" x2="75778" y2="19787"/>
                            <a14:foregroundMark x1="78000" y1="35745" x2="78000" y2="35745"/>
                            <a14:foregroundMark x1="74667" y1="40851" x2="74667" y2="40851"/>
                            <a14:foregroundMark x1="66444" y1="40851" x2="66444" y2="40851"/>
                            <a14:foregroundMark x1="77111" y1="27660" x2="77111" y2="27660"/>
                            <a14:foregroundMark x1="73111" y1="12979" x2="73111" y2="12979"/>
                            <a14:foregroundMark x1="73778" y1="11489" x2="73778" y2="1148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394" t="12503" r="19733" b="55833"/>
              <a:stretch>
                <a:fillRect/>
              </a:stretch>
            </p:blipFill>
            <p:spPr bwMode="auto">
              <a:xfrm>
                <a:off x="5339013" y="9733435"/>
                <a:ext cx="1158969" cy="19728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3" name="Picture 14" descr="Resultado de imagen de shutterstock fireman icon&quot;"/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52236" b="73163" l="55431" r="95208">
                            <a14:foregroundMark x1="66933" y1="58466" x2="66933" y2="58466"/>
                            <a14:foregroundMark x1="70128" y1="61342" x2="70128" y2="61342"/>
                            <a14:foregroundMark x1="68211" y1="53834" x2="68211" y2="53834"/>
                            <a14:foregroundMark x1="55431" y1="63898" x2="55431" y2="63898"/>
                            <a14:foregroundMark x1="89137" y1="54633" x2="89137" y2="5463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2942" t="49697" b="24055"/>
              <a:stretch>
                <a:fillRect/>
              </a:stretch>
            </p:blipFill>
            <p:spPr bwMode="auto">
              <a:xfrm>
                <a:off x="1578418" y="11865335"/>
                <a:ext cx="2836706" cy="15370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4" name="Picture 14" descr="Resultado de imagen de shutterstock fireman icon&quot;"/>
              <p:cNvPicPr>
                <a:picLocks noChangeAspect="1" noChangeArrowheads="1"/>
              </p:cNvPicPr>
              <p:nvPr/>
            </p:nvPicPr>
            <p:blipFill rotWithShape="1">
              <a:blip r:embed="rId8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2396" b="48243" l="3834" r="36901">
                            <a14:foregroundMark x1="12780" y1="38978" x2="12780" y2="38978"/>
                            <a14:foregroundMark x1="29393" y1="46645" x2="29393" y2="46645"/>
                            <a14:foregroundMark x1="28754" y1="48243" x2="28754" y2="48243"/>
                            <a14:foregroundMark x1="36901" y1="43291" x2="36901" y2="43291"/>
                            <a14:foregroundMark x1="36901" y1="39137" x2="36901" y2="39137"/>
                            <a14:foregroundMark x1="3834" y1="28275" x2="3834" y2="28275"/>
                            <a14:foregroundMark x1="23962" y1="15495" x2="23962" y2="15495"/>
                            <a14:foregroundMark x1="12939" y1="7668" x2="12939" y2="7668"/>
                            <a14:foregroundMark x1="15655" y1="10064" x2="15655" y2="10064"/>
                            <a14:foregroundMark x1="29073" y1="8786" x2="29073" y2="8786"/>
                            <a14:foregroundMark x1="32588" y1="6869" x2="32588" y2="6869"/>
                            <a14:foregroundMark x1="32588" y1="6869" x2="32588" y2="6869"/>
                            <a14:foregroundMark x1="31949" y1="7348" x2="31949" y2="7348"/>
                            <a14:foregroundMark x1="30671" y1="8147" x2="30671" y2="8147"/>
                            <a14:foregroundMark x1="29553" y1="8307" x2="29553" y2="8307"/>
                            <a14:foregroundMark x1="12460" y1="9744" x2="12460" y2="9744"/>
                            <a14:foregroundMark x1="19649" y1="15176" x2="23962" y2="19329"/>
                            <a14:foregroundMark x1="33866" y1="6070" x2="24760" y2="11981"/>
                            <a14:foregroundMark x1="34824" y1="5911" x2="34824" y2="5911"/>
                            <a14:foregroundMark x1="20447" y1="11022" x2="17093" y2="10224"/>
                            <a14:foregroundMark x1="8626" y1="2396" x2="10064" y2="3674"/>
                            <a14:foregroundMark x1="11661" y1="4792" x2="13738" y2="3195"/>
                            <a14:foregroundMark x1="11182" y1="5272" x2="9744" y2="9105"/>
                            <a14:foregroundMark x1="11022" y1="4792" x2="9744" y2="3994"/>
                            <a14:foregroundMark x1="19010" y1="20288" x2="19010" y2="20288"/>
                            <a14:foregroundMark x1="20927" y1="19808" x2="20927" y2="19808"/>
                            <a14:foregroundMark x1="29872" y1="23962" x2="29872" y2="23962"/>
                            <a14:foregroundMark x1="19808" y1="20128" x2="21406" y2="19169"/>
                            <a14:backgroundMark x1="8626" y1="24281" x2="14217" y2="24441"/>
                            <a14:backgroundMark x1="7827" y1="24920" x2="7827" y2="24920"/>
                            <a14:backgroundMark x1="6230" y1="25080" x2="9904" y2="2571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-2426" r="58906" b="74622"/>
              <a:stretch>
                <a:fillRect/>
              </a:stretch>
            </p:blipFill>
            <p:spPr bwMode="auto">
              <a:xfrm>
                <a:off x="1923409" y="5843308"/>
                <a:ext cx="3602709" cy="236786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62" name="Picture 14" descr="Resultado de imagen de shutterstock fireman icon&quot;"/>
              <p:cNvPicPr>
                <a:picLocks noChangeAspect="1" noChangeArrowheads="1"/>
              </p:cNvPicPr>
              <p:nvPr/>
            </p:nvPicPr>
            <p:blipFill rotWithShape="1"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4633" b="48243" l="3834" r="36901">
                            <a14:foregroundMark x1="12780" y1="38978" x2="12780" y2="38978"/>
                            <a14:foregroundMark x1="29393" y1="46645" x2="29393" y2="46645"/>
                            <a14:foregroundMark x1="28754" y1="48243" x2="28754" y2="48243"/>
                            <a14:foregroundMark x1="36901" y1="43291" x2="36901" y2="43291"/>
                            <a14:foregroundMark x1="36901" y1="39137" x2="36901" y2="39137"/>
                            <a14:foregroundMark x1="3834" y1="28275" x2="3834" y2="28275"/>
                            <a14:foregroundMark x1="6550" y1="25080" x2="6550" y2="2508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9781" r="58906" b="49436"/>
              <a:stretch>
                <a:fillRect/>
              </a:stretch>
            </p:blipFill>
            <p:spPr bwMode="auto">
              <a:xfrm>
                <a:off x="362333" y="12286133"/>
                <a:ext cx="3249804" cy="23648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64" name="Picture 16" descr="Resultado de imagen de shutterstock security camera icon&quot;"/>
              <p:cNvPicPr>
                <a:picLocks noChangeAspect="1" noChangeArrowheads="1"/>
              </p:cNvPicPr>
              <p:nvPr/>
            </p:nvPicPr>
            <p:blipFill rotWithShape="1"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406" t="14391" r="17793" b="20762"/>
              <a:stretch>
                <a:fillRect/>
              </a:stretch>
            </p:blipFill>
            <p:spPr bwMode="auto">
              <a:xfrm flipH="1">
                <a:off x="2730869" y="9177424"/>
                <a:ext cx="845352" cy="8715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7" name="Picture 16" descr="Resultado de imagen de shutterstock security camera icon&quot;"/>
              <p:cNvPicPr>
                <a:picLocks noChangeAspect="1" noChangeArrowheads="1"/>
              </p:cNvPicPr>
              <p:nvPr/>
            </p:nvPicPr>
            <p:blipFill rotWithShape="1"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406" t="14391" r="17793" b="20762"/>
              <a:stretch>
                <a:fillRect/>
              </a:stretch>
            </p:blipFill>
            <p:spPr bwMode="auto">
              <a:xfrm rot="17880049">
                <a:off x="3642069" y="7779667"/>
                <a:ext cx="852218" cy="87862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4" name="Picture 16" descr="Resultado de imagen de shutterstock security camera icon&quot;"/>
              <p:cNvPicPr>
                <a:picLocks noChangeAspect="1" noChangeArrowheads="1"/>
              </p:cNvPicPr>
              <p:nvPr/>
            </p:nvPicPr>
            <p:blipFill rotWithShape="1"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406" t="14391" r="17793" b="20762"/>
              <a:stretch>
                <a:fillRect/>
              </a:stretch>
            </p:blipFill>
            <p:spPr bwMode="auto">
              <a:xfrm>
                <a:off x="4343908" y="9466698"/>
                <a:ext cx="852218" cy="87862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77" name="Grupo 76"/>
            <p:cNvGrpSpPr/>
            <p:nvPr/>
          </p:nvGrpSpPr>
          <p:grpSpPr>
            <a:xfrm>
              <a:off x="394095" y="148565"/>
              <a:ext cx="18851344" cy="14733062"/>
              <a:chOff x="394095" y="148565"/>
              <a:chExt cx="18851344" cy="14733062"/>
            </a:xfrm>
          </p:grpSpPr>
          <p:grpSp>
            <p:nvGrpSpPr>
              <p:cNvPr id="15" name="Grupo 14"/>
              <p:cNvGrpSpPr/>
              <p:nvPr/>
            </p:nvGrpSpPr>
            <p:grpSpPr>
              <a:xfrm>
                <a:off x="9311177" y="9289650"/>
                <a:ext cx="2603550" cy="2289681"/>
                <a:chOff x="9733915" y="149860"/>
                <a:chExt cx="3101975" cy="2884170"/>
              </a:xfrm>
            </p:grpSpPr>
            <p:pic>
              <p:nvPicPr>
                <p:cNvPr id="16" name="Picture 12"/>
                <p:cNvPicPr>
                  <a:picLocks noChangeAspect="1"/>
                </p:cNvPicPr>
                <p:nvPr/>
              </p:nvPicPr>
              <p:blipFill>
                <a:blip r:embed="rId11"/>
                <a:srcRect r="50339"/>
                <a:stretch>
                  <a:fillRect/>
                </a:stretch>
              </p:blipFill>
              <p:spPr>
                <a:xfrm>
                  <a:off x="9733915" y="149860"/>
                  <a:ext cx="3101975" cy="2884170"/>
                </a:xfrm>
                <a:prstGeom prst="rect">
                  <a:avLst/>
                </a:prstGeom>
                <a:ln>
                  <a:noFill/>
                </a:ln>
                <a:effectLst>
                  <a:softEdge rad="112500"/>
                </a:effectLst>
              </p:spPr>
            </p:pic>
            <p:pic>
              <p:nvPicPr>
                <p:cNvPr id="17" name="Picture 10"/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BEBA8EAE-BF5A-486C-A8C5-ECC9F3942E4B}">
                      <a14:imgProps xmlns:a14="http://schemas.microsoft.com/office/drawing/2010/main">
                        <a14:imgLayer r:embed="rId13">
                          <a14:imgEffect>
                            <a14:backgroundRemoval t="53884" b="89833" l="27045" r="64081"/>
                          </a14:imgEffect>
                        </a14:imgLayer>
                      </a14:imgProps>
                    </a:ext>
                  </a:extLst>
                </a:blip>
                <a:srcRect l="22415" t="49390" r="31289" b="5674"/>
                <a:stretch>
                  <a:fillRect/>
                </a:stretch>
              </p:blipFill>
              <p:spPr>
                <a:xfrm rot="21041960">
                  <a:off x="10530715" y="1651682"/>
                  <a:ext cx="822052" cy="1017908"/>
                </a:xfrm>
                <a:prstGeom prst="rect">
                  <a:avLst/>
                </a:prstGeom>
              </p:spPr>
            </p:pic>
          </p:grpSp>
          <p:grpSp>
            <p:nvGrpSpPr>
              <p:cNvPr id="53" name="Grupo 52"/>
              <p:cNvGrpSpPr/>
              <p:nvPr/>
            </p:nvGrpSpPr>
            <p:grpSpPr>
              <a:xfrm>
                <a:off x="12610496" y="148565"/>
                <a:ext cx="4657725" cy="6396085"/>
                <a:chOff x="12431099" y="8904240"/>
                <a:chExt cx="4657725" cy="6396085"/>
              </a:xfrm>
            </p:grpSpPr>
            <p:pic>
              <p:nvPicPr>
                <p:cNvPr id="2052" name="Picture 4" descr="Resultado de imagen de city 3D shutterstock police station&quot;"/>
                <p:cNvPicPr>
                  <a:picLocks noChangeAspect="1" noChangeArrowheads="1"/>
                </p:cNvPicPr>
                <p:nvPr/>
              </p:nvPicPr>
              <p:blipFill rotWithShape="1"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11828" b="15965"/>
                <a:stretch>
                  <a:fillRect/>
                </a:stretch>
              </p:blipFill>
              <p:spPr bwMode="auto">
                <a:xfrm>
                  <a:off x="12639694" y="12080177"/>
                  <a:ext cx="4141044" cy="322014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" name="Picture 5"/>
                <p:cNvPicPr>
                  <a:picLocks noChangeAspect="1"/>
                </p:cNvPicPr>
                <p:nvPr/>
              </p:nvPicPr>
              <p:blipFill>
                <a:blip r:embed="rId15"/>
                <a:srcRect b="7739"/>
                <a:stretch>
                  <a:fillRect/>
                </a:stretch>
              </p:blipFill>
              <p:spPr>
                <a:xfrm>
                  <a:off x="12431099" y="9460383"/>
                  <a:ext cx="4657725" cy="2779395"/>
                </a:xfrm>
                <a:prstGeom prst="rect">
                  <a:avLst/>
                </a:prstGeom>
                <a:ln>
                  <a:noFill/>
                </a:ln>
                <a:effectLst>
                  <a:softEdge rad="112500"/>
                </a:effectLst>
              </p:spPr>
            </p:pic>
            <p:pic>
              <p:nvPicPr>
                <p:cNvPr id="11" name="Picture 8" descr="Resultado de imagen de location icon&quot;"/>
                <p:cNvPicPr>
                  <a:picLocks noChangeAspect="1" noChangeArrowheads="1"/>
                </p:cNvPicPr>
                <p:nvPr/>
              </p:nvPicPr>
              <p:blipFill>
                <a:blip r:embed="rId16">
                  <a:extLst>
                    <a:ext uri="{BEBA8EAE-BF5A-486C-A8C5-ECC9F3942E4B}">
                      <a14:imgProps xmlns:a14="http://schemas.microsoft.com/office/drawing/2010/main">
                        <a14:imgLayer r:embed="rId17">
                          <a14:imgEffect>
                            <a14:backgroundRemoval t="8118" b="89668" l="10000" r="90000">
                              <a14:foregroundMark x1="51154" y1="8118" x2="51154" y2="8118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3516666" y="11521537"/>
                  <a:ext cx="1378174" cy="143648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26" name="CuadroTexto 25"/>
                <p:cNvSpPr txBox="1"/>
                <p:nvPr/>
              </p:nvSpPr>
              <p:spPr>
                <a:xfrm>
                  <a:off x="12657751" y="8904240"/>
                  <a:ext cx="3992438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s-ES" sz="3600" b="1" dirty="0"/>
                    <a:t>Police crisis </a:t>
                  </a:r>
                  <a:r>
                    <a:rPr lang="es-ES" sz="3600" b="1" dirty="0" err="1"/>
                    <a:t>room</a:t>
                  </a:r>
                  <a:endParaRPr lang="es-ES" sz="3600" b="1" dirty="0"/>
                </a:p>
              </p:txBody>
            </p:sp>
          </p:grpSp>
          <p:grpSp>
            <p:nvGrpSpPr>
              <p:cNvPr id="45" name="Grupo 44"/>
              <p:cNvGrpSpPr/>
              <p:nvPr/>
            </p:nvGrpSpPr>
            <p:grpSpPr>
              <a:xfrm>
                <a:off x="394095" y="239250"/>
                <a:ext cx="4950840" cy="5446952"/>
                <a:chOff x="638850" y="1127245"/>
                <a:chExt cx="4950840" cy="5446952"/>
              </a:xfrm>
            </p:grpSpPr>
            <p:pic>
              <p:nvPicPr>
                <p:cNvPr id="2054" name="Picture 6" descr="Resultado de imagen de city 3D shutterstock city hall&quot;"/>
                <p:cNvPicPr>
                  <a:picLocks noChangeAspect="1" noChangeArrowheads="1"/>
                </p:cNvPicPr>
                <p:nvPr/>
              </p:nvPicPr>
              <p:blipFill rotWithShape="1">
                <a:blip r:embed="rId18">
                  <a:extLst>
                    <a:ext uri="{BEBA8EAE-BF5A-486C-A8C5-ECC9F3942E4B}">
                      <a14:imgProps xmlns:a14="http://schemas.microsoft.com/office/drawing/2010/main">
                        <a14:imgLayer r:embed="rId19">
                          <a14:imgEffect>
                            <a14:backgroundRemoval t="2500" b="89286" l="5941" r="95545">
                              <a14:foregroundMark x1="54208" y1="7500" x2="54208" y2="7500"/>
                              <a14:foregroundMark x1="25000" y1="26786" x2="45297" y2="12857"/>
                              <a14:foregroundMark x1="22525" y1="28571" x2="54208" y2="3571"/>
                              <a14:foregroundMark x1="93069" y1="51429" x2="93069" y2="51429"/>
                              <a14:foregroundMark x1="95792" y1="51429" x2="95792" y2="51429"/>
                              <a14:foregroundMark x1="6188" y1="58571" x2="6188" y2="58571"/>
                              <a14:foregroundMark x1="8663" y1="56786" x2="22525" y2="47143"/>
                              <a14:foregroundMark x1="18564" y1="47857" x2="23515" y2="43929"/>
                              <a14:foregroundMark x1="37624" y1="82500" x2="45792" y2="84286"/>
                              <a14:foregroundMark x1="45297" y1="89286" x2="45297" y2="89286"/>
                              <a14:foregroundMark x1="45297" y1="89286" x2="54703" y2="81429"/>
                              <a14:foregroundMark x1="53713" y1="5000" x2="29703" y2="25714"/>
                              <a14:foregroundMark x1="29703" y1="25714" x2="21535" y2="27500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7056"/>
                <a:stretch>
                  <a:fillRect/>
                </a:stretch>
              </p:blipFill>
              <p:spPr bwMode="auto">
                <a:xfrm>
                  <a:off x="1479624" y="4095380"/>
                  <a:ext cx="3848100" cy="247881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8" name="Picture 7"/>
                <p:cNvPicPr>
                  <a:picLocks noChangeAspect="1"/>
                </p:cNvPicPr>
                <p:nvPr/>
              </p:nvPicPr>
              <p:blipFill>
                <a:blip r:embed="rId20"/>
                <a:srcRect b="7023"/>
                <a:stretch>
                  <a:fillRect/>
                </a:stretch>
              </p:blipFill>
              <p:spPr>
                <a:xfrm>
                  <a:off x="638850" y="1680877"/>
                  <a:ext cx="4950840" cy="2478818"/>
                </a:xfrm>
                <a:prstGeom prst="rect">
                  <a:avLst/>
                </a:prstGeom>
                <a:ln>
                  <a:noFill/>
                </a:ln>
                <a:effectLst>
                  <a:softEdge rad="112500"/>
                </a:effectLst>
              </p:spPr>
            </p:pic>
            <p:pic>
              <p:nvPicPr>
                <p:cNvPr id="2056" name="Picture 8" descr="Resultado de imagen de location icon&quot;"/>
                <p:cNvPicPr>
                  <a:picLocks noChangeAspect="1" noChangeArrowheads="1"/>
                </p:cNvPicPr>
                <p:nvPr/>
              </p:nvPicPr>
              <p:blipFill>
                <a:blip r:embed="rId16">
                  <a:extLst>
                    <a:ext uri="{BEBA8EAE-BF5A-486C-A8C5-ECC9F3942E4B}">
                      <a14:imgProps xmlns:a14="http://schemas.microsoft.com/office/drawing/2010/main">
                        <a14:imgLayer r:embed="rId17">
                          <a14:imgEffect>
                            <a14:backgroundRemoval t="8118" b="89668" l="10000" r="90000">
                              <a14:foregroundMark x1="51154" y1="8118" x2="51154" y2="8118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25183" y="3516363"/>
                  <a:ext cx="1378174" cy="143648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27" name="CuadroTexto 26"/>
                <p:cNvSpPr txBox="1"/>
                <p:nvPr/>
              </p:nvSpPr>
              <p:spPr>
                <a:xfrm>
                  <a:off x="890948" y="1127245"/>
                  <a:ext cx="4446644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s-ES" sz="3600" b="1" dirty="0" err="1"/>
                    <a:t>Politicians</a:t>
                  </a:r>
                  <a:r>
                    <a:rPr lang="es-ES" sz="3600" b="1" dirty="0"/>
                    <a:t> crisis </a:t>
                  </a:r>
                  <a:r>
                    <a:rPr lang="es-ES" sz="3600" b="1" dirty="0" err="1"/>
                    <a:t>room</a:t>
                  </a:r>
                  <a:endParaRPr lang="es-ES" sz="3600" b="1" dirty="0"/>
                </a:p>
              </p:txBody>
            </p:sp>
          </p:grpSp>
          <p:grpSp>
            <p:nvGrpSpPr>
              <p:cNvPr id="58" name="Grupo 57"/>
              <p:cNvGrpSpPr/>
              <p:nvPr/>
            </p:nvGrpSpPr>
            <p:grpSpPr>
              <a:xfrm>
                <a:off x="12819091" y="8561411"/>
                <a:ext cx="6426348" cy="6320216"/>
                <a:chOff x="12036829" y="554404"/>
                <a:chExt cx="6426348" cy="6320216"/>
              </a:xfrm>
            </p:grpSpPr>
            <p:pic>
              <p:nvPicPr>
                <p:cNvPr id="39" name="Picture 6"/>
                <p:cNvPicPr>
                  <a:picLocks noChangeAspect="1"/>
                </p:cNvPicPr>
                <p:nvPr/>
              </p:nvPicPr>
              <p:blipFill>
                <a:blip r:embed="rId21">
                  <a:extLst>
                    <a:ext uri="{BEBA8EAE-BF5A-486C-A8C5-ECC9F3942E4B}">
                      <a14:imgProps xmlns:a14="http://schemas.microsoft.com/office/drawing/2010/main">
                        <a14:imgLayer r:embed="rId22">
                          <a14:imgEffect>
                            <a14:colorTemperature colorTemp="11200"/>
                          </a14:imgEffect>
                        </a14:imgLayer>
                      </a14:imgProps>
                    </a:ext>
                  </a:extLst>
                </a:blip>
                <a:srcRect b="10581"/>
                <a:stretch>
                  <a:fillRect/>
                </a:stretch>
              </p:blipFill>
              <p:spPr>
                <a:xfrm>
                  <a:off x="13224148" y="554404"/>
                  <a:ext cx="4831715" cy="3369945"/>
                </a:xfrm>
                <a:prstGeom prst="rect">
                  <a:avLst/>
                </a:prstGeom>
                <a:ln>
                  <a:noFill/>
                </a:ln>
                <a:effectLst>
                  <a:softEdge rad="112500"/>
                </a:effectLst>
              </p:spPr>
            </p:pic>
            <p:sp>
              <p:nvSpPr>
                <p:cNvPr id="41" name="CuadroTexto 40"/>
                <p:cNvSpPr txBox="1"/>
                <p:nvPr/>
              </p:nvSpPr>
              <p:spPr>
                <a:xfrm>
                  <a:off x="14016533" y="3278190"/>
                  <a:ext cx="4446644" cy="120032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s-ES" sz="3600" b="1" dirty="0" err="1"/>
                    <a:t>Emergency</a:t>
                  </a:r>
                  <a:r>
                    <a:rPr lang="es-ES" sz="3600" b="1" dirty="0"/>
                    <a:t> </a:t>
                  </a:r>
                  <a:r>
                    <a:rPr lang="es-ES" sz="3600" b="1" dirty="0" err="1"/>
                    <a:t>services</a:t>
                  </a:r>
                  <a:r>
                    <a:rPr lang="es-ES" sz="3600" b="1" dirty="0"/>
                    <a:t> crisis </a:t>
                  </a:r>
                  <a:r>
                    <a:rPr lang="es-ES" sz="3600" b="1" dirty="0" err="1"/>
                    <a:t>room</a:t>
                  </a:r>
                  <a:endParaRPr lang="es-ES" sz="3600" b="1" dirty="0"/>
                </a:p>
              </p:txBody>
            </p:sp>
            <p:pic>
              <p:nvPicPr>
                <p:cNvPr id="2050" name="Picture 2" descr="Resultado de imagen de city 3D shutterstock police station&quot;"/>
                <p:cNvPicPr>
                  <a:picLocks noChangeAspect="1" noChangeArrowheads="1"/>
                </p:cNvPicPr>
                <p:nvPr/>
              </p:nvPicPr>
              <p:blipFill rotWithShape="1">
                <a:blip r:embed="rId23">
                  <a:extLst>
                    <a:ext uri="{BEBA8EAE-BF5A-486C-A8C5-ECC9F3942E4B}">
                      <a14:imgProps xmlns:a14="http://schemas.microsoft.com/office/drawing/2010/main">
                        <a14:imgLayer r:embed="rId24">
                          <a14:imgEffect>
                            <a14:backgroundRemoval t="6071" b="82500" l="41337" r="93812">
                              <a14:foregroundMark x1="44802" y1="17500" x2="44802" y2="17500"/>
                              <a14:foregroundMark x1="43812" y1="17500" x2="43812" y2="17500"/>
                              <a14:foregroundMark x1="42327" y1="17500" x2="42327" y2="17500"/>
                              <a14:foregroundMark x1="46535" y1="14286" x2="46535" y2="14286"/>
                              <a14:foregroundMark x1="50248" y1="10714" x2="50248" y2="10714"/>
                              <a14:foregroundMark x1="51485" y1="10000" x2="51485" y2="10000"/>
                              <a14:foregroundMark x1="49257" y1="12857" x2="49257" y2="12857"/>
                              <a14:foregroundMark x1="45792" y1="16786" x2="45792" y2="16786"/>
                              <a14:foregroundMark x1="44059" y1="17857" x2="44059" y2="17857"/>
                              <a14:foregroundMark x1="44059" y1="17857" x2="47030" y2="14643"/>
                              <a14:foregroundMark x1="48762" y1="10714" x2="48762" y2="10714"/>
                              <a14:foregroundMark x1="51733" y1="10000" x2="51733" y2="10000"/>
                              <a14:foregroundMark x1="51733" y1="8214" x2="51733" y2="8214"/>
                              <a14:foregroundMark x1="50000" y1="12857" x2="49010" y2="13929"/>
                              <a14:foregroundMark x1="47030" y1="15714" x2="47030" y2="15714"/>
                              <a14:foregroundMark x1="44059" y1="17500" x2="44059" y2="17500"/>
                              <a14:foregroundMark x1="45545" y1="14286" x2="45545" y2="14286"/>
                              <a14:foregroundMark x1="47525" y1="11429" x2="47525" y2="11429"/>
                              <a14:foregroundMark x1="80693" y1="76429" x2="80693" y2="76429"/>
                              <a14:foregroundMark x1="80446" y1="78571" x2="80446" y2="78571"/>
                              <a14:foregroundMark x1="79208" y1="82500" x2="79208" y2="82500"/>
                              <a14:foregroundMark x1="42574" y1="62143" x2="42574" y2="62143"/>
                              <a14:foregroundMark x1="57178" y1="64643" x2="57178" y2="64643"/>
                              <a14:foregroundMark x1="54703" y1="64643" x2="54703" y2="64643"/>
                              <a14:foregroundMark x1="54703" y1="66786" x2="54703" y2="66786"/>
                              <a14:foregroundMark x1="56436" y1="67857" x2="56436" y2="67857"/>
                              <a14:foregroundMark x1="57178" y1="70357" x2="57178" y2="70357"/>
                              <a14:foregroundMark x1="54950" y1="66786" x2="54950" y2="66786"/>
                              <a14:foregroundMark x1="54950" y1="67857" x2="54950" y2="67857"/>
                              <a14:foregroundMark x1="55446" y1="68929" x2="55446" y2="68929"/>
                              <a14:foregroundMark x1="58663" y1="71071" x2="58663" y2="71071"/>
                              <a14:foregroundMark x1="51238" y1="65357" x2="51238" y2="65357"/>
                              <a14:foregroundMark x1="50990" y1="65357" x2="50990" y2="65357"/>
                              <a14:foregroundMark x1="59158" y1="72857" x2="59158" y2="72857"/>
                              <a14:foregroundMark x1="41584" y1="17857" x2="41584" y2="17857"/>
                              <a14:foregroundMark x1="43564" y1="15357" x2="43564" y2="15357"/>
                              <a14:foregroundMark x1="44802" y1="13929" x2="44802" y2="13929"/>
                              <a14:foregroundMark x1="45545" y1="12857" x2="45545" y2="12857"/>
                              <a14:foregroundMark x1="49505" y1="8929" x2="49505" y2="8929"/>
                              <a14:foregroundMark x1="51238" y1="8214" x2="51238" y2="8214"/>
                              <a14:foregroundMark x1="58416" y1="23214" x2="58416" y2="23214"/>
                              <a14:foregroundMark x1="60644" y1="20000" x2="60644" y2="20000"/>
                              <a14:foregroundMark x1="62871" y1="16071" x2="62871" y2="16071"/>
                              <a14:foregroundMark x1="61881" y1="15357" x2="61881" y2="15357"/>
                              <a14:foregroundMark x1="63366" y1="15357" x2="63366" y2="15357"/>
                              <a14:foregroundMark x1="64109" y1="15714" x2="64109" y2="15714"/>
                              <a14:foregroundMark x1="59406" y1="11786" x2="59406" y2="11786"/>
                              <a14:foregroundMark x1="52723" y1="7143" x2="59158" y2="12500"/>
                              <a14:foregroundMark x1="59158" y1="12500" x2="63614" y2="15357"/>
                              <a14:foregroundMark x1="63614" y1="15357" x2="53713" y2="7500"/>
                              <a14:foregroundMark x1="41089" y1="16429" x2="51980" y2="6071"/>
                              <a14:foregroundMark x1="51980" y1="6071" x2="51980" y2="6071"/>
                              <a14:foregroundMark x1="61139" y1="72857" x2="61139" y2="72857"/>
                              <a14:foregroundMark x1="62376" y1="73929" x2="62376" y2="73929"/>
                              <a14:foregroundMark x1="60644" y1="73929" x2="60644" y2="73929"/>
                              <a14:foregroundMark x1="52228" y1="67143" x2="58911" y2="72857"/>
                              <a14:foregroundMark x1="59158" y1="73214" x2="63614" y2="7642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9178" b="10823"/>
                <a:stretch>
                  <a:fillRect/>
                </a:stretch>
              </p:blipFill>
              <p:spPr bwMode="auto">
                <a:xfrm>
                  <a:off x="12036829" y="2224798"/>
                  <a:ext cx="4575799" cy="464982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0" name="Picture 8" descr="Resultado de imagen de location icon&quot;"/>
                <p:cNvPicPr>
                  <a:picLocks noChangeAspect="1" noChangeArrowheads="1"/>
                </p:cNvPicPr>
                <p:nvPr/>
              </p:nvPicPr>
              <p:blipFill>
                <a:blip r:embed="rId16">
                  <a:extLst>
                    <a:ext uri="{BEBA8EAE-BF5A-486C-A8C5-ECC9F3942E4B}">
                      <a14:imgProps xmlns:a14="http://schemas.microsoft.com/office/drawing/2010/main">
                        <a14:imgLayer r:embed="rId17">
                          <a14:imgEffect>
                            <a14:backgroundRemoval t="8118" b="89668" l="10000" r="90000">
                              <a14:foregroundMark x1="51154" y1="8118" x2="51154" y2="8118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2298795" y="1866860"/>
                  <a:ext cx="1378174" cy="143648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25" name="CuadroTexto 24"/>
              <p:cNvSpPr txBox="1"/>
              <p:nvPr/>
            </p:nvSpPr>
            <p:spPr>
              <a:xfrm>
                <a:off x="7117941" y="5214731"/>
                <a:ext cx="189717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sz="3600" b="1" dirty="0"/>
                  <a:t>PMA</a:t>
                </a:r>
                <a:endParaRPr lang="es-ES" sz="3600" b="1" dirty="0"/>
              </a:p>
            </p:txBody>
          </p:sp>
          <p:cxnSp>
            <p:nvCxnSpPr>
              <p:cNvPr id="29" name="Conector recto 28"/>
              <p:cNvCxnSpPr/>
              <p:nvPr/>
            </p:nvCxnSpPr>
            <p:spPr>
              <a:xfrm flipV="1">
                <a:off x="7730569" y="7949797"/>
                <a:ext cx="0" cy="1108002"/>
              </a:xfrm>
              <a:prstGeom prst="line">
                <a:avLst/>
              </a:prstGeom>
              <a:ln w="76200">
                <a:solidFill>
                  <a:srgbClr val="E74B4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CuadroTexto 29"/>
              <p:cNvSpPr txBox="1"/>
              <p:nvPr/>
            </p:nvSpPr>
            <p:spPr>
              <a:xfrm>
                <a:off x="9024017" y="8181989"/>
                <a:ext cx="3319380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sz="3600" b="1" dirty="0" err="1"/>
                  <a:t>Agents</a:t>
                </a:r>
                <a:r>
                  <a:rPr lang="es-ES" sz="3600" b="1" dirty="0"/>
                  <a:t> in </a:t>
                </a:r>
                <a:r>
                  <a:rPr lang="es-ES" sz="3600" b="1" dirty="0" err="1"/>
                  <a:t>mobility</a:t>
                </a:r>
                <a:endParaRPr lang="es-ES" sz="3600" b="1" dirty="0"/>
              </a:p>
            </p:txBody>
          </p:sp>
          <p:pic>
            <p:nvPicPr>
              <p:cNvPr id="14" name="Picture 11"/>
              <p:cNvPicPr>
                <a:picLocks noChangeAspect="1"/>
              </p:cNvPicPr>
              <p:nvPr/>
            </p:nvPicPr>
            <p:blipFill rotWithShape="1">
              <a:blip r:embed="rId25">
                <a:extLst>
                  <a:ext uri="{BEBA8EAE-BF5A-486C-A8C5-ECC9F3942E4B}">
                    <a14:imgProps xmlns:a14="http://schemas.microsoft.com/office/drawing/2010/main">
                      <a14:imgLayer r:embed="rId26">
                        <a14:imgEffect>
                          <a14:backgroundRemoval t="9901" b="96287" l="9943" r="89943">
                            <a14:foregroundMark x1="22514" y1="84901" x2="22514" y2="84901"/>
                            <a14:foregroundMark x1="27886" y1="96287" x2="27886" y2="96287"/>
                            <a14:foregroundMark x1="20229" y1="95545" x2="20229" y2="95545"/>
                            <a14:foregroundMark x1="20000" y1="95792" x2="20000" y2="95792"/>
                            <a14:foregroundMark x1="28343" y1="50743" x2="28343" y2="50743"/>
                            <a14:backgroundMark x1="15429" y1="48762" x2="15429" y2="48762"/>
                            <a14:backgroundMark x1="15886" y1="62624" x2="15886" y2="62624"/>
                            <a14:backgroundMark x1="18057" y1="58911" x2="18057" y2="58911"/>
                            <a14:backgroundMark x1="16686" y1="57178" x2="15771" y2="55941"/>
                            <a14:backgroundMark x1="15314" y1="55941" x2="15314" y2="55941"/>
                            <a14:backgroundMark x1="14514" y1="50990" x2="15086" y2="43317"/>
                            <a14:backgroundMark x1="15314" y1="47772" x2="17257" y2="64851"/>
                            <a14:backgroundMark x1="30171" y1="35644" x2="33486" y2="43564"/>
                            <a14:backgroundMark x1="33486" y1="43564" x2="33600" y2="47525"/>
                            <a14:backgroundMark x1="25029" y1="75000" x2="24800" y2="75000"/>
                            <a14:backgroundMark x1="22057" y1="33911" x2="21029" y2="31436"/>
                            <a14:backgroundMark x1="28343" y1="49257" x2="28343" y2="49257"/>
                            <a14:backgroundMark x1="28343" y1="51733" x2="28343" y2="51733"/>
                            <a14:backgroundMark x1="24686" y1="70792" x2="24686" y2="70792"/>
                            <a14:backgroundMark x1="19886" y1="95792" x2="19886" y2="95792"/>
                            <a14:backgroundMark x1="32914" y1="50990" x2="32914" y2="50990"/>
                            <a14:backgroundMark x1="32914" y1="50990" x2="33486" y2="45297"/>
                            <a14:backgroundMark x1="31314" y1="60149" x2="32114" y2="55941"/>
                            <a14:backgroundMark x1="29943" y1="80941" x2="30400" y2="80941"/>
                            <a14:backgroundMark x1="29143" y1="80941" x2="29143" y2="80941"/>
                            <a14:backgroundMark x1="18971" y1="71287" x2="16114" y2="58168"/>
                            <a14:backgroundMark x1="28571" y1="81188" x2="28571" y2="80446"/>
                            <a14:backgroundMark x1="28000" y1="53218" x2="28000" y2="53218"/>
                            <a14:backgroundMark x1="28000" y1="51733" x2="28000" y2="51733"/>
                            <a14:backgroundMark x1="28000" y1="51238" x2="28000" y2="51238"/>
                            <a14:backgroundMark x1="28343" y1="51485" x2="28343" y2="51485"/>
                            <a14:backgroundMark x1="28686" y1="50743" x2="28686" y2="50743"/>
                            <a14:backgroundMark x1="28229" y1="50495" x2="28229" y2="50495"/>
                            <a14:backgroundMark x1="21143" y1="48515" x2="21143" y2="48515"/>
                            <a14:backgroundMark x1="21143" y1="48267" x2="21143" y2="48267"/>
                            <a14:backgroundMark x1="28343" y1="50990" x2="28343" y2="50990"/>
                          </a14:backgroundRemoval>
                        </a14:imgEffect>
                      </a14:imgLayer>
                    </a14:imgProps>
                  </a:ext>
                </a:extLst>
              </a:blip>
              <a:srcRect l="14784" t="11299" r="64567"/>
              <a:stretch>
                <a:fillRect/>
              </a:stretch>
            </p:blipFill>
            <p:spPr>
              <a:xfrm>
                <a:off x="8198357" y="10589962"/>
                <a:ext cx="1081547" cy="2083788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pic>
            <p:nvPicPr>
              <p:cNvPr id="2058" name="Picture 10" descr="Resultado de imagen de city 3D shutterstock police van&quot;"/>
              <p:cNvPicPr>
                <a:picLocks noChangeAspect="1" noChangeArrowheads="1"/>
              </p:cNvPicPr>
              <p:nvPr/>
            </p:nvPicPr>
            <p:blipFill rotWithShape="1">
              <a:blip r:embed="rId27">
                <a:extLst>
                  <a:ext uri="{BEBA8EAE-BF5A-486C-A8C5-ECC9F3942E4B}">
                    <a14:imgProps xmlns:a14="http://schemas.microsoft.com/office/drawing/2010/main">
                      <a14:imgLayer r:embed="rId28">
                        <a14:imgEffect>
                          <a14:backgroundRemoval t="8214" b="78214" l="9949" r="89796">
                            <a14:foregroundMark x1="34439" y1="23214" x2="34439" y2="23214"/>
                            <a14:foregroundMark x1="14286" y1="46786" x2="14286" y2="46786"/>
                            <a14:foregroundMark x1="48980" y1="29286" x2="48980" y2="29286"/>
                            <a14:foregroundMark x1="83163" y1="37857" x2="83163" y2="37857"/>
                            <a14:foregroundMark x1="72194" y1="38929" x2="72194" y2="38929"/>
                            <a14:foregroundMark x1="67092" y1="35000" x2="67092" y2="35000"/>
                            <a14:foregroundMark x1="46684" y1="40357" x2="46684" y2="40357"/>
                            <a14:foregroundMark x1="26531" y1="54643" x2="26531" y2="54643"/>
                            <a14:foregroundMark x1="20918" y1="52143" x2="20918" y2="52143"/>
                            <a14:foregroundMark x1="59184" y1="64643" x2="59184" y2="64643"/>
                            <a14:foregroundMark x1="59949" y1="78214" x2="59949" y2="78214"/>
                            <a14:foregroundMark x1="24235" y1="29286" x2="25255" y2="29286"/>
                            <a14:foregroundMark x1="88776" y1="52143" x2="88776" y2="5214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4719"/>
              <a:stretch>
                <a:fillRect/>
              </a:stretch>
            </p:blipFill>
            <p:spPr bwMode="auto">
              <a:xfrm>
                <a:off x="6090628" y="8858080"/>
                <a:ext cx="2958583" cy="175071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1" name="Picture 11"/>
              <p:cNvPicPr>
                <a:picLocks noChangeAspect="1"/>
              </p:cNvPicPr>
              <p:nvPr/>
            </p:nvPicPr>
            <p:blipFill rotWithShape="1">
              <a:blip r:embed="rId29">
                <a:extLst>
                  <a:ext uri="{BEBA8EAE-BF5A-486C-A8C5-ECC9F3942E4B}">
                    <a14:imgProps xmlns:a14="http://schemas.microsoft.com/office/drawing/2010/main">
                      <a14:imgLayer r:embed="rId26">
                        <a14:imgEffect>
                          <a14:backgroundRemoval t="9901" b="96287" l="9943" r="89943">
                            <a14:foregroundMark x1="22514" y1="84901" x2="22514" y2="84901"/>
                            <a14:foregroundMark x1="27886" y1="96287" x2="27886" y2="96287"/>
                            <a14:foregroundMark x1="20229" y1="95545" x2="20229" y2="95545"/>
                            <a14:foregroundMark x1="20000" y1="95792" x2="20000" y2="95792"/>
                            <a14:foregroundMark x1="28343" y1="50743" x2="28343" y2="50743"/>
                            <a14:foregroundMark x1="82971" y1="50990" x2="82971" y2="54208"/>
                            <a14:foregroundMark x1="82171" y1="35644" x2="82171" y2="35644"/>
                            <a14:foregroundMark x1="81371" y1="38366" x2="81371" y2="38366"/>
                            <a14:foregroundMark x1="78400" y1="57178" x2="78400" y2="57178"/>
                            <a14:foregroundMark x1="87086" y1="58168" x2="87086" y2="58168"/>
                            <a14:foregroundMark x1="81486" y1="71040" x2="80914" y2="71535"/>
                            <a14:foregroundMark x1="80914" y1="79208" x2="80914" y2="80446"/>
                            <a14:backgroundMark x1="15429" y1="48762" x2="15429" y2="48762"/>
                            <a14:backgroundMark x1="15886" y1="62624" x2="15886" y2="62624"/>
                            <a14:backgroundMark x1="18057" y1="58911" x2="18057" y2="58911"/>
                            <a14:backgroundMark x1="16686" y1="57178" x2="15771" y2="55941"/>
                            <a14:backgroundMark x1="15314" y1="55941" x2="15314" y2="55941"/>
                            <a14:backgroundMark x1="14514" y1="50990" x2="15086" y2="43317"/>
                            <a14:backgroundMark x1="15314" y1="47772" x2="17257" y2="64851"/>
                            <a14:backgroundMark x1="30171" y1="35644" x2="33486" y2="43564"/>
                            <a14:backgroundMark x1="33486" y1="43564" x2="33600" y2="47525"/>
                            <a14:backgroundMark x1="25029" y1="75000" x2="24800" y2="75000"/>
                            <a14:backgroundMark x1="22057" y1="33911" x2="21029" y2="31436"/>
                            <a14:backgroundMark x1="28343" y1="49257" x2="28343" y2="49257"/>
                            <a14:backgroundMark x1="28343" y1="51733" x2="28343" y2="51733"/>
                            <a14:backgroundMark x1="24686" y1="70792" x2="24686" y2="70792"/>
                            <a14:backgroundMark x1="19886" y1="95792" x2="19886" y2="95792"/>
                            <a14:backgroundMark x1="32914" y1="50990" x2="32914" y2="50990"/>
                            <a14:backgroundMark x1="32914" y1="50990" x2="33486" y2="45297"/>
                            <a14:backgroundMark x1="31314" y1="60149" x2="32114" y2="55941"/>
                            <a14:backgroundMark x1="29943" y1="80941" x2="30400" y2="80941"/>
                            <a14:backgroundMark x1="29143" y1="80941" x2="29143" y2="80941"/>
                            <a14:backgroundMark x1="18971" y1="71287" x2="16114" y2="58168"/>
                            <a14:backgroundMark x1="28571" y1="81188" x2="28571" y2="80446"/>
                            <a14:backgroundMark x1="28000" y1="53218" x2="28000" y2="53218"/>
                            <a14:backgroundMark x1="28000" y1="51733" x2="28000" y2="51733"/>
                            <a14:backgroundMark x1="28000" y1="51238" x2="28000" y2="51238"/>
                            <a14:backgroundMark x1="28343" y1="51485" x2="28343" y2="51485"/>
                            <a14:backgroundMark x1="28686" y1="50743" x2="28686" y2="50743"/>
                            <a14:backgroundMark x1="28229" y1="50495" x2="28229" y2="50495"/>
                            <a14:backgroundMark x1="21143" y1="48515" x2="21143" y2="48515"/>
                            <a14:backgroundMark x1="21143" y1="48267" x2="21143" y2="48267"/>
                            <a14:backgroundMark x1="28343" y1="50990" x2="28343" y2="50990"/>
                            <a14:backgroundMark x1="23657" y1="29703" x2="22971" y2="71040"/>
                            <a14:backgroundMark x1="79429" y1="58168" x2="79429" y2="58168"/>
                            <a14:backgroundMark x1="85943" y1="57426" x2="85943" y2="57426"/>
                          </a14:backgroundRemoval>
                        </a14:imgEffect>
                      </a14:imgLayer>
                    </a14:imgProps>
                  </a:ext>
                </a:extLst>
              </a:blip>
              <a:srcRect l="76642" t="25602" r="11262"/>
              <a:stretch>
                <a:fillRect/>
              </a:stretch>
            </p:blipFill>
            <p:spPr>
              <a:xfrm>
                <a:off x="9317574" y="10675315"/>
                <a:ext cx="715116" cy="1972593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pic>
            <p:nvPicPr>
              <p:cNvPr id="13" name="Picture 8" descr="Resultado de imagen de location icon&quot;"/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BEBA8EAE-BF5A-486C-A8C5-ECC9F3942E4B}">
                    <a14:imgProps xmlns:a14="http://schemas.microsoft.com/office/drawing/2010/main">
                      <a14:imgLayer r:embed="rId17">
                        <a14:imgEffect>
                          <a14:backgroundRemoval t="8118" b="89668" l="10000" r="90000">
                            <a14:foregroundMark x1="51154" y1="8118" x2="51154" y2="811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176132" y="8669109"/>
                <a:ext cx="1169735" cy="118437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2" name="Picture 8"/>
              <p:cNvPicPr>
                <a:picLocks noChangeAspect="1"/>
              </p:cNvPicPr>
              <p:nvPr/>
            </p:nvPicPr>
            <p:blipFill>
              <a:blip r:embed="rId30"/>
              <a:srcRect b="7826"/>
              <a:stretch>
                <a:fillRect/>
              </a:stretch>
            </p:blipFill>
            <p:spPr>
              <a:xfrm>
                <a:off x="6254949" y="5799082"/>
                <a:ext cx="3712845" cy="2766060"/>
              </a:xfrm>
              <a:prstGeom prst="ellipse">
                <a:avLst/>
              </a:prstGeom>
              <a:ln>
                <a:noFill/>
              </a:ln>
              <a:effectLst>
                <a:softEdge rad="112500"/>
              </a:effectLst>
            </p:spPr>
          </p:pic>
          <p:cxnSp>
            <p:nvCxnSpPr>
              <p:cNvPr id="56" name="Conector recto de flecha 55"/>
              <p:cNvCxnSpPr/>
              <p:nvPr/>
            </p:nvCxnSpPr>
            <p:spPr>
              <a:xfrm flipV="1">
                <a:off x="10033165" y="5606904"/>
                <a:ext cx="3002351" cy="1080574"/>
              </a:xfrm>
              <a:prstGeom prst="straightConnector1">
                <a:avLst/>
              </a:prstGeom>
              <a:ln w="762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Conector recto de flecha 71"/>
              <p:cNvCxnSpPr/>
              <p:nvPr/>
            </p:nvCxnSpPr>
            <p:spPr>
              <a:xfrm flipH="1">
                <a:off x="5554527" y="1953438"/>
                <a:ext cx="6938979" cy="78853"/>
              </a:xfrm>
              <a:prstGeom prst="straightConnector1">
                <a:avLst/>
              </a:prstGeom>
              <a:ln w="76200">
                <a:solidFill>
                  <a:schemeClr val="accent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Conector recto de flecha 73"/>
              <p:cNvCxnSpPr/>
              <p:nvPr/>
            </p:nvCxnSpPr>
            <p:spPr>
              <a:xfrm>
                <a:off x="17077125" y="3484102"/>
                <a:ext cx="0" cy="5019696"/>
              </a:xfrm>
              <a:prstGeom prst="straightConnector1">
                <a:avLst/>
              </a:prstGeom>
              <a:ln w="76200">
                <a:solidFill>
                  <a:schemeClr val="accent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Conector recto de flecha 78"/>
              <p:cNvCxnSpPr/>
              <p:nvPr/>
            </p:nvCxnSpPr>
            <p:spPr>
              <a:xfrm flipV="1">
                <a:off x="4483028" y="8058517"/>
                <a:ext cx="2466197" cy="230860"/>
              </a:xfrm>
              <a:prstGeom prst="straightConnector1">
                <a:avLst/>
              </a:prstGeom>
              <a:ln w="76200">
                <a:solidFill>
                  <a:srgbClr val="E74B4C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Conector recto de flecha 81"/>
              <p:cNvCxnSpPr/>
              <p:nvPr/>
            </p:nvCxnSpPr>
            <p:spPr>
              <a:xfrm flipV="1">
                <a:off x="5066466" y="8118641"/>
                <a:ext cx="1907608" cy="1420040"/>
              </a:xfrm>
              <a:prstGeom prst="straightConnector1">
                <a:avLst/>
              </a:prstGeom>
              <a:ln w="76200">
                <a:solidFill>
                  <a:srgbClr val="E74B4C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Conector recto de flecha 83"/>
              <p:cNvCxnSpPr>
                <a:endCxn id="12" idx="3"/>
              </p:cNvCxnSpPr>
              <p:nvPr/>
            </p:nvCxnSpPr>
            <p:spPr>
              <a:xfrm flipV="1">
                <a:off x="3453924" y="8160062"/>
                <a:ext cx="3344759" cy="1190640"/>
              </a:xfrm>
              <a:prstGeom prst="straightConnector1">
                <a:avLst/>
              </a:prstGeom>
              <a:ln w="76200">
                <a:solidFill>
                  <a:srgbClr val="E74B4C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Conector recto de flecha 85"/>
              <p:cNvCxnSpPr/>
              <p:nvPr/>
            </p:nvCxnSpPr>
            <p:spPr>
              <a:xfrm flipH="1" flipV="1">
                <a:off x="8721302" y="8238957"/>
                <a:ext cx="1569597" cy="2251468"/>
              </a:xfrm>
              <a:prstGeom prst="straightConnector1">
                <a:avLst/>
              </a:prstGeom>
              <a:ln w="76200">
                <a:solidFill>
                  <a:srgbClr val="E74B4C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Group 92"/>
          <p:cNvGrpSpPr/>
          <p:nvPr/>
        </p:nvGrpSpPr>
        <p:grpSpPr>
          <a:xfrm>
            <a:off x="155575" y="-811530"/>
            <a:ext cx="17125950" cy="17031335"/>
            <a:chOff x="245" y="-1278"/>
            <a:chExt cx="26970" cy="26821"/>
          </a:xfrm>
        </p:grpSpPr>
        <p:grpSp>
          <p:nvGrpSpPr>
            <p:cNvPr id="85" name="Group 84"/>
            <p:cNvGrpSpPr/>
            <p:nvPr/>
          </p:nvGrpSpPr>
          <p:grpSpPr>
            <a:xfrm>
              <a:off x="245" y="-1278"/>
              <a:ext cx="26970" cy="26821"/>
              <a:chOff x="229" y="-1339"/>
              <a:chExt cx="26970" cy="26821"/>
            </a:xfrm>
          </p:grpSpPr>
          <p:sp>
            <p:nvSpPr>
              <p:cNvPr id="68" name="Rectangle 67"/>
              <p:cNvSpPr/>
              <p:nvPr/>
            </p:nvSpPr>
            <p:spPr>
              <a:xfrm>
                <a:off x="809" y="8205"/>
                <a:ext cx="16429" cy="17202"/>
              </a:xfrm>
              <a:prstGeom prst="rect">
                <a:avLst/>
              </a:prstGeom>
              <a:noFill/>
              <a:ln w="57150">
                <a:solidFill>
                  <a:schemeClr val="bg1">
                    <a:lumMod val="65000"/>
                  </a:schemeClr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/>
              </a:p>
            </p:txBody>
          </p:sp>
          <p:cxnSp>
            <p:nvCxnSpPr>
              <p:cNvPr id="70" name="Straight Connector 69"/>
              <p:cNvCxnSpPr/>
              <p:nvPr/>
            </p:nvCxnSpPr>
            <p:spPr>
              <a:xfrm>
                <a:off x="17710" y="6979"/>
                <a:ext cx="19" cy="18425"/>
              </a:xfrm>
              <a:prstGeom prst="line">
                <a:avLst/>
              </a:prstGeom>
              <a:ln w="5715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/>
            </p:nvCxnSpPr>
            <p:spPr>
              <a:xfrm>
                <a:off x="880" y="6950"/>
                <a:ext cx="16830" cy="7"/>
              </a:xfrm>
              <a:prstGeom prst="line">
                <a:avLst/>
              </a:prstGeom>
              <a:ln w="5715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6" name="Group 45"/>
              <p:cNvGrpSpPr/>
              <p:nvPr/>
            </p:nvGrpSpPr>
            <p:grpSpPr>
              <a:xfrm>
                <a:off x="1216" y="405"/>
                <a:ext cx="25983" cy="23734"/>
                <a:chOff x="25" y="-1766"/>
                <a:chExt cx="30251" cy="25880"/>
              </a:xfrm>
            </p:grpSpPr>
            <p:grpSp>
              <p:nvGrpSpPr>
                <p:cNvPr id="18" name="Group 17"/>
                <p:cNvGrpSpPr/>
                <p:nvPr/>
              </p:nvGrpSpPr>
              <p:grpSpPr>
                <a:xfrm>
                  <a:off x="25" y="-1024"/>
                  <a:ext cx="29516" cy="25138"/>
                  <a:chOff x="-235" y="-548"/>
                  <a:chExt cx="29516" cy="25138"/>
                </a:xfrm>
              </p:grpSpPr>
              <p:grpSp>
                <p:nvGrpSpPr>
                  <p:cNvPr id="78" name="Grupo 77"/>
                  <p:cNvGrpSpPr/>
                  <p:nvPr/>
                </p:nvGrpSpPr>
                <p:grpSpPr>
                  <a:xfrm>
                    <a:off x="-235" y="-548"/>
                    <a:ext cx="29516" cy="25138"/>
                    <a:chOff x="195608" y="290204"/>
                    <a:chExt cx="18742578" cy="15962375"/>
                  </a:xfrm>
                </p:grpSpPr>
                <p:grpSp>
                  <p:nvGrpSpPr>
                    <p:cNvPr id="59" name="Grupo 58"/>
                    <p:cNvGrpSpPr/>
                    <p:nvPr/>
                  </p:nvGrpSpPr>
                  <p:grpSpPr>
                    <a:xfrm>
                      <a:off x="195608" y="5582323"/>
                      <a:ext cx="8887473" cy="9068613"/>
                      <a:chOff x="195608" y="5582323"/>
                      <a:chExt cx="8887473" cy="9068613"/>
                    </a:xfrm>
                  </p:grpSpPr>
                  <p:pic>
                    <p:nvPicPr>
                      <p:cNvPr id="5" name="Picture 2" descr="Resultado de imagen de city 3D&quot;"/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1"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2">
                                <a14:imgEffect>
                                  <a14:backgroundRemoval t="8519" b="81389" l="8400" r="92000">
                                    <a14:foregroundMark x1="58400" y1="11759" x2="57800" y2="11759"/>
                                    <a14:foregroundMark x1="57800" y1="11667" x2="57800" y2="11667"/>
                                    <a14:foregroundMark x1="62200" y1="11481" x2="62200" y2="11481"/>
                                    <a14:foregroundMark x1="64000" y1="11481" x2="64000" y2="11481"/>
                                    <a14:foregroundMark x1="61300" y1="11481" x2="61300" y2="11481"/>
                                    <a14:foregroundMark x1="68800" y1="9815" x2="68800" y2="9815"/>
                                    <a14:foregroundMark x1="68800" y1="9167" x2="68800" y2="9167"/>
                                    <a14:foregroundMark x1="68600" y1="8519" x2="68600" y2="8519"/>
                                    <a14:foregroundMark x1="46100" y1="20556" x2="48100" y2="18889"/>
                                    <a14:foregroundMark x1="49400" y1="11296" x2="49800" y2="11296"/>
                                    <a14:foregroundMark x1="19300" y1="41759" x2="16100" y2="34259"/>
                                    <a14:foregroundMark x1="17700" y1="24815" x2="17000" y2="22778"/>
                                    <a14:foregroundMark x1="11700" y1="43981" x2="16800" y2="43981"/>
                                    <a14:foregroundMark x1="16800" y1="43981" x2="24200" y2="42963"/>
                                    <a14:foregroundMark x1="11400" y1="25185" x2="11700" y2="29907"/>
                                    <a14:foregroundMark x1="11700" y1="29907" x2="11800" y2="30185"/>
                                    <a14:foregroundMark x1="36534" y1="32406" x2="36600" y2="31759"/>
                                    <a14:foregroundMark x1="36000" y1="37685" x2="36141" y2="36289"/>
                                    <a14:foregroundMark x1="36900" y1="39907" x2="36900" y2="39907"/>
                                    <a14:foregroundMark x1="36100" y1="39444" x2="36100" y2="39444"/>
                                    <a14:foregroundMark x1="84800" y1="38056" x2="82400" y2="35093"/>
                                    <a14:foregroundMark x1="81000" y1="37222" x2="84100" y2="40926"/>
                                    <a14:foregroundMark x1="84100" y1="40926" x2="89300" y2="41111"/>
                                    <a14:foregroundMark x1="76800" y1="39537" x2="81000" y2="40648"/>
                                    <a14:foregroundMark x1="76000" y1="38426" x2="76000" y2="38426"/>
                                    <a14:foregroundMark x1="91800" y1="37222" x2="92100" y2="40648"/>
                                    <a14:foregroundMark x1="87200" y1="30648" x2="87200" y2="30185"/>
                                    <a14:foregroundMark x1="71718" y1="40517" x2="71375" y2="40470"/>
                                    <a14:foregroundMark x1="72000" y1="40556" x2="72209" y2="40585"/>
                                    <a14:foregroundMark x1="71761" y1="40636" x2="71269" y2="40802"/>
                                    <a14:foregroundMark x1="72000" y1="40556" x2="72191" y2="40492"/>
                                    <a14:foregroundMark x1="79000" y1="50648" x2="78700" y2="61296"/>
                                    <a14:foregroundMark x1="78700" y1="61296" x2="78900" y2="62037"/>
                                    <a14:foregroundMark x1="36400" y1="15556" x2="39400" y2="11574"/>
                                    <a14:foregroundMark x1="39400" y1="11574" x2="39400" y2="11759"/>
                                    <a14:foregroundMark x1="33800" y1="13333" x2="35800" y2="14815"/>
                                    <a14:foregroundMark x1="34900" y1="13333" x2="32900" y2="11667"/>
                                    <a14:foregroundMark x1="27877" y1="25185" x2="27800" y2="25556"/>
                                    <a14:foregroundMark x1="27925" y1="24954" x2="27877" y2="25185"/>
                                    <a14:foregroundMark x1="27800" y1="25556" x2="27800" y2="25556"/>
                                    <a14:foregroundMark x1="29118" y1="18204" x2="29400" y2="18148"/>
                                    <a14:foregroundMark x1="28000" y1="18426" x2="28481" y2="18330"/>
                                    <a14:foregroundMark x1="28387" y1="17593" x2="28100" y2="17593"/>
                                    <a14:foregroundMark x1="28600" y1="16852" x2="29000" y2="19167"/>
                                    <a14:foregroundMark x1="17300" y1="55000" x2="24000" y2="60185"/>
                                    <a14:foregroundMark x1="8400" y1="48519" x2="8400" y2="48519"/>
                                    <a14:foregroundMark x1="8500" y1="51852" x2="8500" y2="51852"/>
                                    <a14:foregroundMark x1="8500" y1="51667" x2="8500" y2="52222"/>
                                    <a14:foregroundMark x1="70100" y1="68796" x2="66400" y2="77685"/>
                                    <a14:foregroundMark x1="66400" y1="77685" x2="66400" y2="77685"/>
                                    <a14:foregroundMark x1="73600" y1="71759" x2="73600" y2="69907"/>
                                    <a14:foregroundMark x1="30200" y1="12407" x2="30200" y2="12407"/>
                                    <a14:foregroundMark x1="43800" y1="12407" x2="43800" y2="12407"/>
                                    <a14:foregroundMark x1="37600" y1="9630" x2="38800" y2="9630"/>
                                    <a14:backgroundMark x1="36600" y1="32407" x2="36500" y2="36296"/>
                                    <a14:backgroundMark x1="36500" y1="39537" x2="36500" y2="32500"/>
                                    <a14:backgroundMark x1="30200" y1="20648" x2="29300" y2="25185"/>
                                    <a14:backgroundMark x1="29300" y1="25185" x2="29300" y2="25185"/>
                                    <a14:backgroundMark x1="30100" y1="26944" x2="28900" y2="17593"/>
                                    <a14:backgroundMark x1="29700" y1="18056" x2="29300" y2="17685"/>
                                    <a14:backgroundMark x1="29400" y1="18796" x2="28900" y2="17222"/>
                                    <a14:backgroundMark x1="78800" y1="44907" x2="78800" y2="44907"/>
                                    <a14:backgroundMark x1="77900" y1="44815" x2="81500" y2="44815"/>
                                    <a14:backgroundMark x1="71100" y1="40556" x2="69600" y2="40556"/>
                                    <a14:backgroundMark x1="69600" y1="40463" x2="69600" y2="38889"/>
                                    <a14:backgroundMark x1="70400" y1="38056" x2="67800" y2="40463"/>
                                    <a14:backgroundMark x1="71900" y1="41019" x2="71200" y2="37315"/>
                                    <a14:backgroundMark x1="71200" y1="37315" x2="70300" y2="36667"/>
                                    <a14:backgroundMark x1="69300" y1="36667" x2="71100" y2="37593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9477" t="3177" r="2282" b="54204"/>
                      <a:stretch>
                        <a:fillRect/>
                      </a:stretch>
                    </p:blipFill>
                    <p:spPr bwMode="auto">
                      <a:xfrm>
                        <a:off x="195608" y="8752916"/>
                        <a:ext cx="8887473" cy="582337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2060" name="Picture 12" descr="Resultado de imagen de shutterstock fireicon&quot;"/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3"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4">
                                <a14:imgEffect>
                                  <a14:backgroundRemoval t="15532" b="40851" l="20000" r="43778">
                                    <a14:foregroundMark x1="20000" y1="32553" x2="20000" y2="32553"/>
                                    <a14:foregroundMark x1="26222" y1="40638" x2="26222" y2="40638"/>
                                    <a14:foregroundMark x1="38889" y1="40638" x2="38889" y2="40638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8412" t="12503" r="53279" b="55833"/>
                      <a:stretch>
                        <a:fillRect/>
                      </a:stretch>
                    </p:blipFill>
                    <p:spPr bwMode="auto">
                      <a:xfrm>
                        <a:off x="3520602" y="11845976"/>
                        <a:ext cx="1224844" cy="139003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6" name="Picture 12" descr="Resultado de imagen de shutterstock fireicon&quot;"/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5"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4">
                                <a14:imgEffect>
                                  <a14:backgroundRemoval t="11489" b="40426" l="62889" r="78000">
                                    <a14:foregroundMark x1="72889" y1="14255" x2="72889" y2="14255"/>
                                    <a14:foregroundMark x1="67778" y1="15106" x2="67778" y2="15106"/>
                                    <a14:foregroundMark x1="64000" y1="26170" x2="64000" y2="26170"/>
                                    <a14:foregroundMark x1="66444" y1="22340" x2="66444" y2="22340"/>
                                    <a14:foregroundMark x1="75778" y1="19787" x2="75778" y2="19787"/>
                                    <a14:foregroundMark x1="78000" y1="35745" x2="78000" y2="35745"/>
                                    <a14:foregroundMark x1="74667" y1="40851" x2="74667" y2="40851"/>
                                    <a14:foregroundMark x1="66444" y1="40851" x2="66444" y2="40851"/>
                                    <a14:foregroundMark x1="77111" y1="27660" x2="77111" y2="27660"/>
                                    <a14:foregroundMark x1="73111" y1="12979" x2="73111" y2="12979"/>
                                    <a14:foregroundMark x1="73778" y1="11489" x2="73778" y2="11489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61394" t="12503" r="19733" b="55833"/>
                      <a:stretch>
                        <a:fillRect/>
                      </a:stretch>
                    </p:blipFill>
                    <p:spPr bwMode="auto">
                      <a:xfrm>
                        <a:off x="2121046" y="10220181"/>
                        <a:ext cx="1158969" cy="197282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7" name="Picture 12" descr="Resultado de imagen de shutterstock fireicon&quot;"/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5"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4">
                                <a14:imgEffect>
                                  <a14:backgroundRemoval t="11489" b="40426" l="62889" r="78000">
                                    <a14:foregroundMark x1="72889" y1="14255" x2="72889" y2="14255"/>
                                    <a14:foregroundMark x1="67778" y1="15106" x2="67778" y2="15106"/>
                                    <a14:foregroundMark x1="64000" y1="26170" x2="64000" y2="26170"/>
                                    <a14:foregroundMark x1="66444" y1="22340" x2="66444" y2="22340"/>
                                    <a14:foregroundMark x1="75778" y1="19787" x2="75778" y2="19787"/>
                                    <a14:foregroundMark x1="78000" y1="35745" x2="78000" y2="35745"/>
                                    <a14:foregroundMark x1="74667" y1="40851" x2="74667" y2="40851"/>
                                    <a14:foregroundMark x1="66444" y1="40851" x2="66444" y2="40851"/>
                                    <a14:foregroundMark x1="77111" y1="27660" x2="77111" y2="27660"/>
                                    <a14:foregroundMark x1="73111" y1="12979" x2="73111" y2="12979"/>
                                    <a14:foregroundMark x1="73778" y1="11489" x2="73778" y2="11489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61394" t="12503" r="19733" b="55833"/>
                      <a:stretch>
                        <a:fillRect/>
                      </a:stretch>
                    </p:blipFill>
                    <p:spPr bwMode="auto">
                      <a:xfrm>
                        <a:off x="3620474" y="9448078"/>
                        <a:ext cx="1158969" cy="197282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8" name="Picture 12" descr="Resultado de imagen de shutterstock fireicon&quot;"/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5"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4">
                                <a14:imgEffect>
                                  <a14:backgroundRemoval t="11489" b="40426" l="62889" r="78000">
                                    <a14:foregroundMark x1="72889" y1="14255" x2="72889" y2="14255"/>
                                    <a14:foregroundMark x1="67778" y1="15106" x2="67778" y2="15106"/>
                                    <a14:foregroundMark x1="64000" y1="26170" x2="64000" y2="26170"/>
                                    <a14:foregroundMark x1="66444" y1="22340" x2="66444" y2="22340"/>
                                    <a14:foregroundMark x1="75778" y1="19787" x2="75778" y2="19787"/>
                                    <a14:foregroundMark x1="78000" y1="35745" x2="78000" y2="35745"/>
                                    <a14:foregroundMark x1="74667" y1="40851" x2="74667" y2="40851"/>
                                    <a14:foregroundMark x1="66444" y1="40851" x2="66444" y2="40851"/>
                                    <a14:foregroundMark x1="77111" y1="27660" x2="77111" y2="27660"/>
                                    <a14:foregroundMark x1="73111" y1="12979" x2="73111" y2="12979"/>
                                    <a14:foregroundMark x1="73778" y1="11489" x2="73778" y2="11489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61394" t="12503" r="19733" b="55833"/>
                      <a:stretch>
                        <a:fillRect/>
                      </a:stretch>
                    </p:blipFill>
                    <p:spPr bwMode="auto">
                      <a:xfrm>
                        <a:off x="5339013" y="9733435"/>
                        <a:ext cx="1158969" cy="197282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3" name="Picture 14" descr="Resultado de imagen de shutterstock fireman icon&quot;"/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6"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7">
                                <a14:imgEffect>
                                  <a14:backgroundRemoval t="52236" b="73163" l="55431" r="95208">
                                    <a14:foregroundMark x1="66933" y1="58466" x2="66933" y2="58466"/>
                                    <a14:foregroundMark x1="70128" y1="61342" x2="70128" y2="61342"/>
                                    <a14:foregroundMark x1="68211" y1="53834" x2="68211" y2="53834"/>
                                    <a14:foregroundMark x1="55431" y1="63898" x2="55431" y2="63898"/>
                                    <a14:foregroundMark x1="89137" y1="54633" x2="89137" y2="54633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52942" t="49697" b="24055"/>
                      <a:stretch>
                        <a:fillRect/>
                      </a:stretch>
                    </p:blipFill>
                    <p:spPr bwMode="auto">
                      <a:xfrm>
                        <a:off x="1578418" y="11865335"/>
                        <a:ext cx="2836706" cy="15370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4" name="Picture 14" descr="Resultado de imagen de shutterstock fireman icon&quot;"/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8"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7">
                                <a14:imgEffect>
                                  <a14:backgroundRemoval t="2396" b="48243" l="3834" r="36901">
                                    <a14:foregroundMark x1="12780" y1="38978" x2="12780" y2="38978"/>
                                    <a14:foregroundMark x1="29393" y1="46645" x2="29393" y2="46645"/>
                                    <a14:foregroundMark x1="28754" y1="48243" x2="28754" y2="48243"/>
                                    <a14:foregroundMark x1="36901" y1="43291" x2="36901" y2="43291"/>
                                    <a14:foregroundMark x1="36901" y1="39137" x2="36901" y2="39137"/>
                                    <a14:foregroundMark x1="3834" y1="28275" x2="3834" y2="28275"/>
                                    <a14:foregroundMark x1="23962" y1="15495" x2="23962" y2="15495"/>
                                    <a14:foregroundMark x1="12939" y1="7668" x2="12939" y2="7668"/>
                                    <a14:foregroundMark x1="15655" y1="10064" x2="15655" y2="10064"/>
                                    <a14:foregroundMark x1="29073" y1="8786" x2="29073" y2="8786"/>
                                    <a14:foregroundMark x1="32588" y1="6869" x2="32588" y2="6869"/>
                                    <a14:foregroundMark x1="32588" y1="6869" x2="32588" y2="6869"/>
                                    <a14:foregroundMark x1="31949" y1="7348" x2="31949" y2="7348"/>
                                    <a14:foregroundMark x1="30671" y1="8147" x2="30671" y2="8147"/>
                                    <a14:foregroundMark x1="29553" y1="8307" x2="29553" y2="8307"/>
                                    <a14:foregroundMark x1="12460" y1="9744" x2="12460" y2="9744"/>
                                    <a14:foregroundMark x1="19649" y1="15176" x2="23962" y2="19329"/>
                                    <a14:foregroundMark x1="33866" y1="6070" x2="24760" y2="11981"/>
                                    <a14:foregroundMark x1="34824" y1="5911" x2="34824" y2="5911"/>
                                    <a14:foregroundMark x1="20447" y1="11022" x2="17093" y2="10224"/>
                                    <a14:foregroundMark x1="8626" y1="2396" x2="10064" y2="3674"/>
                                    <a14:foregroundMark x1="11661" y1="4792" x2="13738" y2="3195"/>
                                    <a14:foregroundMark x1="11182" y1="5272" x2="9744" y2="9105"/>
                                    <a14:foregroundMark x1="11022" y1="4792" x2="9744" y2="3994"/>
                                    <a14:foregroundMark x1="19010" y1="20288" x2="19010" y2="20288"/>
                                    <a14:foregroundMark x1="20927" y1="19808" x2="20927" y2="19808"/>
                                    <a14:foregroundMark x1="29872" y1="23962" x2="29872" y2="23962"/>
                                    <a14:foregroundMark x1="19808" y1="20128" x2="21406" y2="19169"/>
                                    <a14:backgroundMark x1="8626" y1="24281" x2="14217" y2="24441"/>
                                    <a14:backgroundMark x1="7827" y1="24920" x2="7827" y2="24920"/>
                                    <a14:backgroundMark x1="6230" y1="25080" x2="9904" y2="25719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t="-2426" r="58906" b="74622"/>
                      <a:stretch>
                        <a:fillRect/>
                      </a:stretch>
                    </p:blipFill>
                    <p:spPr bwMode="auto">
                      <a:xfrm>
                        <a:off x="1951349" y="5582323"/>
                        <a:ext cx="3602709" cy="23678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2062" name="Picture 14" descr="Resultado de imagen de shutterstock fireman icon&quot;"/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9"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7">
                                <a14:imgEffect>
                                  <a14:backgroundRemoval t="4633" b="48243" l="3834" r="36901">
                                    <a14:foregroundMark x1="12780" y1="38978" x2="12780" y2="38978"/>
                                    <a14:foregroundMark x1="29393" y1="46645" x2="29393" y2="46645"/>
                                    <a14:foregroundMark x1="28754" y1="48243" x2="28754" y2="48243"/>
                                    <a14:foregroundMark x1="36901" y1="43291" x2="36901" y2="43291"/>
                                    <a14:foregroundMark x1="36901" y1="39137" x2="36901" y2="39137"/>
                                    <a14:foregroundMark x1="3834" y1="28275" x2="3834" y2="28275"/>
                                    <a14:foregroundMark x1="6550" y1="25080" x2="6550" y2="25080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t="19781" r="58906" b="49436"/>
                      <a:stretch>
                        <a:fillRect/>
                      </a:stretch>
                    </p:blipFill>
                    <p:spPr bwMode="auto">
                      <a:xfrm>
                        <a:off x="362333" y="12286133"/>
                        <a:ext cx="3249804" cy="236480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2064" name="Picture 16" descr="Resultado de imagen de shutterstock security camera icon&quot;"/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6406" t="14391" r="17793" b="20762"/>
                      <a:stretch>
                        <a:fillRect/>
                      </a:stretch>
                    </p:blipFill>
                    <p:spPr bwMode="auto">
                      <a:xfrm flipH="1">
                        <a:off x="2730869" y="9177424"/>
                        <a:ext cx="845352" cy="87154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7" name="Picture 16" descr="Resultado de imagen de shutterstock security camera icon&quot;"/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6406" t="14391" r="17793" b="20762"/>
                      <a:stretch>
                        <a:fillRect/>
                      </a:stretch>
                    </p:blipFill>
                    <p:spPr bwMode="auto">
                      <a:xfrm rot="17880049">
                        <a:off x="3722547" y="7265023"/>
                        <a:ext cx="852218" cy="87862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54" name="Picture 16" descr="Resultado de imagen de shutterstock security camera icon&quot;"/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6406" t="14391" r="17793" b="20762"/>
                      <a:stretch>
                        <a:fillRect/>
                      </a:stretch>
                    </p:blipFill>
                    <p:spPr bwMode="auto">
                      <a:xfrm>
                        <a:off x="4214532" y="9342067"/>
                        <a:ext cx="852218" cy="87862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grpSp>
                  <p:nvGrpSpPr>
                    <p:cNvPr id="77" name="Grupo 76"/>
                    <p:cNvGrpSpPr/>
                    <p:nvPr/>
                  </p:nvGrpSpPr>
                  <p:grpSpPr>
                    <a:xfrm>
                      <a:off x="394095" y="290204"/>
                      <a:ext cx="18544091" cy="15962375"/>
                      <a:chOff x="394095" y="290204"/>
                      <a:chExt cx="18544091" cy="15962375"/>
                    </a:xfrm>
                  </p:grpSpPr>
                  <p:grpSp>
                    <p:nvGrpSpPr>
                      <p:cNvPr id="15" name="Grupo 14"/>
                      <p:cNvGrpSpPr/>
                      <p:nvPr/>
                    </p:nvGrpSpPr>
                    <p:grpSpPr>
                      <a:xfrm>
                        <a:off x="9311177" y="9289650"/>
                        <a:ext cx="2603550" cy="2289681"/>
                        <a:chOff x="9733915" y="149860"/>
                        <a:chExt cx="3101975" cy="2884170"/>
                      </a:xfrm>
                    </p:grpSpPr>
                    <p:pic>
                      <p:nvPicPr>
                        <p:cNvPr id="16" name="Picture 12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11"/>
                        <a:srcRect r="50339"/>
                        <a:stretch>
                          <a:fillRect/>
                        </a:stretch>
                      </p:blipFill>
                      <p:spPr>
                        <a:xfrm>
                          <a:off x="9733915" y="149860"/>
                          <a:ext cx="3101975" cy="2884170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  <a:effectLst>
                          <a:softEdge rad="112500"/>
                        </a:effectLst>
                      </p:spPr>
                    </p:pic>
                    <p:pic>
                      <p:nvPicPr>
                        <p:cNvPr id="17" name="Picture 10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12"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13">
                                  <a14:imgEffect>
                                    <a14:backgroundRemoval t="53884" b="89833" l="27045" r="64081"/>
                                  </a14:imgEffect>
                                </a14:imgLayer>
                              </a14:imgProps>
                            </a:ext>
                          </a:extLst>
                        </a:blip>
                        <a:srcRect l="22415" t="49390" r="31289" b="5674"/>
                        <a:stretch>
                          <a:fillRect/>
                        </a:stretch>
                      </p:blipFill>
                      <p:spPr>
                        <a:xfrm rot="21041960">
                          <a:off x="10530715" y="1651682"/>
                          <a:ext cx="822052" cy="1017908"/>
                        </a:xfrm>
                        <a:prstGeom prst="rect">
                          <a:avLst/>
                        </a:prstGeom>
                      </p:spPr>
                    </p:pic>
                  </p:grpSp>
                  <p:grpSp>
                    <p:nvGrpSpPr>
                      <p:cNvPr id="53" name="Grupo 52"/>
                      <p:cNvGrpSpPr/>
                      <p:nvPr/>
                    </p:nvGrpSpPr>
                    <p:grpSpPr>
                      <a:xfrm>
                        <a:off x="12610496" y="704708"/>
                        <a:ext cx="6227771" cy="5723338"/>
                        <a:chOff x="12431099" y="9460383"/>
                        <a:chExt cx="6227771" cy="5723338"/>
                      </a:xfrm>
                    </p:grpSpPr>
                    <p:pic>
                      <p:nvPicPr>
                        <p:cNvPr id="2052" name="Picture 4" descr="Resultado de imagen de city 3D shutterstock police station&quot;"/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3642" t="11828" r="7267" b="18558"/>
                        <a:stretch>
                          <a:fillRect/>
                        </a:stretch>
                      </p:blipFill>
                      <p:spPr bwMode="auto">
                        <a:xfrm>
                          <a:off x="12786925" y="12078978"/>
                          <a:ext cx="3689120" cy="310474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10" name="Picture 5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15"/>
                        <a:srcRect b="7739"/>
                        <a:stretch>
                          <a:fillRect/>
                        </a:stretch>
                      </p:blipFill>
                      <p:spPr>
                        <a:xfrm>
                          <a:off x="12431099" y="9460383"/>
                          <a:ext cx="4657725" cy="2779395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  <a:effectLst>
                          <a:softEdge rad="112500"/>
                        </a:effectLst>
                      </p:spPr>
                    </p:pic>
                    <p:pic>
                      <p:nvPicPr>
                        <p:cNvPr id="11" name="Picture 8" descr="Resultado de imagen de location icon&quot;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17">
                                  <a14:imgEffect>
                                    <a14:backgroundRemoval t="8118" b="89668" l="10000" r="90000">
                                      <a14:foregroundMark x1="51154" y1="8118" x2="51154" y2="8118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516666" y="11521537"/>
                          <a:ext cx="1378174" cy="1436481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sp>
                      <p:nvSpPr>
                        <p:cNvPr id="26" name="CuadroTexto 25"/>
                        <p:cNvSpPr txBox="1"/>
                        <p:nvPr/>
                      </p:nvSpPr>
                      <p:spPr>
                        <a:xfrm>
                          <a:off x="14228311" y="11603882"/>
                          <a:ext cx="4430559" cy="636310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 algn="ctr"/>
                          <a:r>
                            <a:rPr lang="es-ES" sz="3200" b="1" dirty="0"/>
                            <a:t>Police crisis </a:t>
                          </a:r>
                          <a:r>
                            <a:rPr lang="es-ES" sz="3200" b="1" dirty="0" err="1"/>
                            <a:t>room</a:t>
                          </a:r>
                          <a:endParaRPr lang="es-ES" sz="3200" b="1" dirty="0" err="1"/>
                        </a:p>
                      </p:txBody>
                    </p:sp>
                  </p:grpSp>
                  <p:grpSp>
                    <p:nvGrpSpPr>
                      <p:cNvPr id="45" name="Grupo 44"/>
                      <p:cNvGrpSpPr/>
                      <p:nvPr/>
                    </p:nvGrpSpPr>
                    <p:grpSpPr>
                      <a:xfrm>
                        <a:off x="394095" y="290204"/>
                        <a:ext cx="8321439" cy="4583820"/>
                        <a:chOff x="638850" y="1178199"/>
                        <a:chExt cx="8321439" cy="4583820"/>
                      </a:xfrm>
                    </p:grpSpPr>
                    <p:pic>
                      <p:nvPicPr>
                        <p:cNvPr id="2054" name="Picture 6" descr="Resultado de imagen de city 3D shutterstock city hall&quot;"/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18"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19">
                                  <a14:imgEffect>
                                    <a14:backgroundRemoval t="2500" b="89286" l="5941" r="95545">
                                      <a14:foregroundMark x1="54208" y1="7500" x2="54208" y2="7500"/>
                                      <a14:foregroundMark x1="25000" y1="26786" x2="45297" y2="12857"/>
                                      <a14:foregroundMark x1="22525" y1="28571" x2="54208" y2="3571"/>
                                      <a14:foregroundMark x1="93069" y1="51429" x2="93069" y2="51429"/>
                                      <a14:foregroundMark x1="95792" y1="51429" x2="95792" y2="51429"/>
                                      <a14:foregroundMark x1="6188" y1="58571" x2="6188" y2="58571"/>
                                      <a14:foregroundMark x1="8663" y1="56786" x2="22525" y2="47143"/>
                                      <a14:foregroundMark x1="18564" y1="47857" x2="23515" y2="43929"/>
                                      <a14:foregroundMark x1="37624" y1="82500" x2="45792" y2="84286"/>
                                      <a14:foregroundMark x1="45297" y1="89286" x2="45297" y2="89286"/>
                                      <a14:foregroundMark x1="45297" y1="89286" x2="54703" y2="81429"/>
                                      <a14:foregroundMark x1="53713" y1="5000" x2="29703" y2="25714"/>
                                      <a14:foregroundMark x1="29703" y1="25714" x2="21535" y2="27500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b="7056"/>
                        <a:stretch>
                          <a:fillRect/>
                        </a:stretch>
                      </p:blipFill>
                      <p:spPr bwMode="auto">
                        <a:xfrm>
                          <a:off x="1463360" y="3283202"/>
                          <a:ext cx="3848100" cy="247881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8" name="Picture 7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20"/>
                        <a:srcRect b="7023"/>
                        <a:stretch>
                          <a:fillRect/>
                        </a:stretch>
                      </p:blipFill>
                      <p:spPr>
                        <a:xfrm>
                          <a:off x="638850" y="1178199"/>
                          <a:ext cx="4950840" cy="2478818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  <a:effectLst>
                          <a:softEdge rad="112500"/>
                        </a:effectLst>
                      </p:spPr>
                    </p:pic>
                    <p:pic>
                      <p:nvPicPr>
                        <p:cNvPr id="2056" name="Picture 8" descr="Resultado de imagen de location icon&quot;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17">
                                  <a14:imgEffect>
                                    <a14:backgroundRemoval t="8118" b="89668" l="10000" r="90000">
                                      <a14:foregroundMark x1="51154" y1="8118" x2="51154" y2="8118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717947" y="2637687"/>
                          <a:ext cx="1378174" cy="1436481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sp>
                      <p:nvSpPr>
                        <p:cNvPr id="27" name="CuadroTexto 26"/>
                        <p:cNvSpPr txBox="1"/>
                        <p:nvPr/>
                      </p:nvSpPr>
                      <p:spPr>
                        <a:xfrm>
                          <a:off x="3515425" y="3395897"/>
                          <a:ext cx="5444864" cy="636310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 algn="ctr"/>
                          <a:r>
                            <a:rPr lang="es-ES" sz="3200" b="1" dirty="0" err="1"/>
                            <a:t>Politicians</a:t>
                          </a:r>
                          <a:r>
                            <a:rPr lang="es-ES" sz="3200" b="1" dirty="0"/>
                            <a:t> crisis </a:t>
                          </a:r>
                          <a:r>
                            <a:rPr lang="es-ES" sz="3200" b="1" dirty="0" err="1"/>
                            <a:t>room</a:t>
                          </a:r>
                          <a:endParaRPr lang="es-ES" sz="3200" b="1" dirty="0" err="1"/>
                        </a:p>
                      </p:txBody>
                    </p:sp>
                  </p:grpSp>
                  <p:grpSp>
                    <p:nvGrpSpPr>
                      <p:cNvPr id="58" name="Grupo 57"/>
                      <p:cNvGrpSpPr/>
                      <p:nvPr/>
                    </p:nvGrpSpPr>
                    <p:grpSpPr>
                      <a:xfrm>
                        <a:off x="12819091" y="9942779"/>
                        <a:ext cx="6119095" cy="6309800"/>
                        <a:chOff x="12036829" y="1935772"/>
                        <a:chExt cx="6119095" cy="6309800"/>
                      </a:xfrm>
                    </p:grpSpPr>
                    <p:pic>
                      <p:nvPicPr>
                        <p:cNvPr id="39" name="Picture 6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21"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22">
                                  <a14:imgEffect>
                                    <a14:colorTemperature colorTemp="11200"/>
                                  </a14:imgEffect>
                                </a14:imgLayer>
                              </a14:imgProps>
                            </a:ext>
                          </a:extLst>
                        </a:blip>
                        <a:srcRect b="10581"/>
                        <a:stretch>
                          <a:fillRect/>
                        </a:stretch>
                      </p:blipFill>
                      <p:spPr>
                        <a:xfrm>
                          <a:off x="13224148" y="1935772"/>
                          <a:ext cx="4831715" cy="3369945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  <a:effectLst>
                          <a:softEdge rad="112500"/>
                        </a:effectLst>
                      </p:spPr>
                    </p:pic>
                    <p:sp>
                      <p:nvSpPr>
                        <p:cNvPr id="41" name="CuadroTexto 40"/>
                        <p:cNvSpPr txBox="1"/>
                        <p:nvPr/>
                      </p:nvSpPr>
                      <p:spPr>
                        <a:xfrm>
                          <a:off x="13882094" y="4694808"/>
                          <a:ext cx="4273830" cy="1173607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 algn="ctr"/>
                          <a:r>
                            <a:rPr lang="es-ES" sz="3200" b="1" dirty="0" err="1"/>
                            <a:t>Emergency</a:t>
                          </a:r>
                          <a:r>
                            <a:rPr lang="es-ES" sz="3200" b="1" dirty="0"/>
                            <a:t> </a:t>
                          </a:r>
                          <a:r>
                            <a:rPr lang="es-ES" sz="3200" b="1" dirty="0" err="1"/>
                            <a:t>services</a:t>
                          </a:r>
                          <a:r>
                            <a:rPr lang="es-ES" sz="3200" b="1" dirty="0"/>
                            <a:t> crisis </a:t>
                          </a:r>
                          <a:r>
                            <a:rPr lang="es-ES" sz="3200" b="1" dirty="0" err="1"/>
                            <a:t>room</a:t>
                          </a:r>
                          <a:endParaRPr lang="es-ES" sz="3200" b="1" dirty="0" err="1"/>
                        </a:p>
                      </p:txBody>
                    </p:sp>
                    <p:pic>
                      <p:nvPicPr>
                        <p:cNvPr id="2050" name="Picture 2" descr="Resultado de imagen de city 3D shutterstock police station&quot;"/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23"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24">
                                  <a14:imgEffect>
                                    <a14:backgroundRemoval t="6071" b="82500" l="41337" r="93812">
                                      <a14:foregroundMark x1="44802" y1="17500" x2="44802" y2="17500"/>
                                      <a14:foregroundMark x1="43812" y1="17500" x2="43812" y2="17500"/>
                                      <a14:foregroundMark x1="42327" y1="17500" x2="42327" y2="17500"/>
                                      <a14:foregroundMark x1="46535" y1="14286" x2="46535" y2="14286"/>
                                      <a14:foregroundMark x1="50248" y1="10714" x2="50248" y2="10714"/>
                                      <a14:foregroundMark x1="51485" y1="10000" x2="51485" y2="10000"/>
                                      <a14:foregroundMark x1="49257" y1="12857" x2="49257" y2="12857"/>
                                      <a14:foregroundMark x1="45792" y1="16786" x2="45792" y2="16786"/>
                                      <a14:foregroundMark x1="44059" y1="17857" x2="44059" y2="17857"/>
                                      <a14:foregroundMark x1="44059" y1="17857" x2="47030" y2="14643"/>
                                      <a14:foregroundMark x1="48762" y1="10714" x2="48762" y2="10714"/>
                                      <a14:foregroundMark x1="51733" y1="10000" x2="51733" y2="10000"/>
                                      <a14:foregroundMark x1="51733" y1="8214" x2="51733" y2="8214"/>
                                      <a14:foregroundMark x1="50000" y1="12857" x2="49010" y2="13929"/>
                                      <a14:foregroundMark x1="47030" y1="15714" x2="47030" y2="15714"/>
                                      <a14:foregroundMark x1="44059" y1="17500" x2="44059" y2="17500"/>
                                      <a14:foregroundMark x1="45545" y1="14286" x2="45545" y2="14286"/>
                                      <a14:foregroundMark x1="47525" y1="11429" x2="47525" y2="11429"/>
                                      <a14:foregroundMark x1="80693" y1="76429" x2="80693" y2="76429"/>
                                      <a14:foregroundMark x1="80446" y1="78571" x2="80446" y2="78571"/>
                                      <a14:foregroundMark x1="79208" y1="82500" x2="79208" y2="82500"/>
                                      <a14:foregroundMark x1="42574" y1="62143" x2="42574" y2="62143"/>
                                      <a14:foregroundMark x1="57178" y1="64643" x2="57178" y2="64643"/>
                                      <a14:foregroundMark x1="54703" y1="64643" x2="54703" y2="64643"/>
                                      <a14:foregroundMark x1="54703" y1="66786" x2="54703" y2="66786"/>
                                      <a14:foregroundMark x1="56436" y1="67857" x2="56436" y2="67857"/>
                                      <a14:foregroundMark x1="57178" y1="70357" x2="57178" y2="70357"/>
                                      <a14:foregroundMark x1="54950" y1="66786" x2="54950" y2="66786"/>
                                      <a14:foregroundMark x1="54950" y1="67857" x2="54950" y2="67857"/>
                                      <a14:foregroundMark x1="55446" y1="68929" x2="55446" y2="68929"/>
                                      <a14:foregroundMark x1="58663" y1="71071" x2="58663" y2="71071"/>
                                      <a14:foregroundMark x1="51238" y1="65357" x2="51238" y2="65357"/>
                                      <a14:foregroundMark x1="50990" y1="65357" x2="50990" y2="65357"/>
                                      <a14:foregroundMark x1="59158" y1="72857" x2="59158" y2="72857"/>
                                      <a14:foregroundMark x1="41584" y1="17857" x2="41584" y2="17857"/>
                                      <a14:foregroundMark x1="43564" y1="15357" x2="43564" y2="15357"/>
                                      <a14:foregroundMark x1="44802" y1="13929" x2="44802" y2="13929"/>
                                      <a14:foregroundMark x1="45545" y1="12857" x2="45545" y2="12857"/>
                                      <a14:foregroundMark x1="49505" y1="8929" x2="49505" y2="8929"/>
                                      <a14:foregroundMark x1="51238" y1="8214" x2="51238" y2="8214"/>
                                      <a14:foregroundMark x1="58416" y1="23214" x2="58416" y2="23214"/>
                                      <a14:foregroundMark x1="60644" y1="20000" x2="60644" y2="20000"/>
                                      <a14:foregroundMark x1="62871" y1="16071" x2="62871" y2="16071"/>
                                      <a14:foregroundMark x1="61881" y1="15357" x2="61881" y2="15357"/>
                                      <a14:foregroundMark x1="63366" y1="15357" x2="63366" y2="15357"/>
                                      <a14:foregroundMark x1="64109" y1="15714" x2="64109" y2="15714"/>
                                      <a14:foregroundMark x1="59406" y1="11786" x2="59406" y2="11786"/>
                                      <a14:foregroundMark x1="52723" y1="7143" x2="59158" y2="12500"/>
                                      <a14:foregroundMark x1="59158" y1="12500" x2="63614" y2="15357"/>
                                      <a14:foregroundMark x1="63614" y1="15357" x2="53713" y2="7500"/>
                                      <a14:foregroundMark x1="41089" y1="16429" x2="51980" y2="6071"/>
                                      <a14:foregroundMark x1="51980" y1="6071" x2="51980" y2="6071"/>
                                      <a14:foregroundMark x1="61139" y1="72857" x2="61139" y2="72857"/>
                                      <a14:foregroundMark x1="62376" y1="73929" x2="62376" y2="73929"/>
                                      <a14:foregroundMark x1="60644" y1="73929" x2="60644" y2="73929"/>
                                      <a14:foregroundMark x1="52228" y1="67143" x2="58911" y2="72857"/>
                                      <a14:foregroundMark x1="59158" y1="73214" x2="63614" y2="76429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39178" b="10823"/>
                        <a:stretch>
                          <a:fillRect/>
                        </a:stretch>
                      </p:blipFill>
                      <p:spPr bwMode="auto">
                        <a:xfrm>
                          <a:off x="12036829" y="3595750"/>
                          <a:ext cx="4575799" cy="464982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40" name="Picture 8" descr="Resultado de imagen de location icon&quot;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17">
                                  <a14:imgEffect>
                                    <a14:backgroundRemoval t="8118" b="89668" l="10000" r="90000">
                                      <a14:foregroundMark x1="51154" y1="8118" x2="51154" y2="8118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913144" y="4152848"/>
                          <a:ext cx="1378174" cy="1436481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sp>
                    <p:nvSpPr>
                      <p:cNvPr id="25" name="CuadroTexto 24"/>
                      <p:cNvSpPr txBox="1"/>
                      <p:nvPr/>
                    </p:nvSpPr>
                    <p:spPr>
                      <a:xfrm>
                        <a:off x="7117941" y="5214731"/>
                        <a:ext cx="1897172" cy="636308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s-ES" sz="3200" b="1" dirty="0"/>
                          <a:t>A</a:t>
                        </a:r>
                        <a:r>
                          <a:rPr lang="x-none" altLang="es-ES" sz="3200" b="1" dirty="0"/>
                          <a:t>MP</a:t>
                        </a:r>
                        <a:endParaRPr lang="x-none" altLang="es-ES" sz="3200" b="1" dirty="0"/>
                      </a:p>
                    </p:txBody>
                  </p:sp>
                  <p:sp>
                    <p:nvSpPr>
                      <p:cNvPr id="30" name="CuadroTexto 29"/>
                      <p:cNvSpPr txBox="1"/>
                      <p:nvPr/>
                    </p:nvSpPr>
                    <p:spPr>
                      <a:xfrm>
                        <a:off x="9024017" y="8181989"/>
                        <a:ext cx="3319380" cy="117360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s-ES" sz="3200" b="1" dirty="0" err="1"/>
                          <a:t>Agents</a:t>
                        </a:r>
                        <a:r>
                          <a:rPr lang="es-ES" sz="3200" b="1" dirty="0"/>
                          <a:t> in </a:t>
                        </a:r>
                        <a:r>
                          <a:rPr lang="es-ES" sz="3200" b="1" dirty="0" err="1"/>
                          <a:t>mobility</a:t>
                        </a:r>
                        <a:endParaRPr lang="es-ES" sz="3200" b="1" dirty="0" err="1"/>
                      </a:p>
                    </p:txBody>
                  </p:sp>
                  <p:pic>
                    <p:nvPicPr>
                      <p:cNvPr id="14" name="Picture 11"/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25"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26">
                                <a14:imgEffect>
                                  <a14:backgroundRemoval t="9901" b="96287" l="9943" r="89943">
                                    <a14:foregroundMark x1="22514" y1="84901" x2="22514" y2="84901"/>
                                    <a14:foregroundMark x1="27886" y1="96287" x2="27886" y2="96287"/>
                                    <a14:foregroundMark x1="20229" y1="95545" x2="20229" y2="95545"/>
                                    <a14:foregroundMark x1="20000" y1="95792" x2="20000" y2="95792"/>
                                    <a14:foregroundMark x1="28343" y1="50743" x2="28343" y2="50743"/>
                                    <a14:backgroundMark x1="15429" y1="48762" x2="15429" y2="48762"/>
                                    <a14:backgroundMark x1="15886" y1="62624" x2="15886" y2="62624"/>
                                    <a14:backgroundMark x1="18057" y1="58911" x2="18057" y2="58911"/>
                                    <a14:backgroundMark x1="16686" y1="57178" x2="15771" y2="55941"/>
                                    <a14:backgroundMark x1="15314" y1="55941" x2="15314" y2="55941"/>
                                    <a14:backgroundMark x1="14514" y1="50990" x2="15086" y2="43317"/>
                                    <a14:backgroundMark x1="15314" y1="47772" x2="17257" y2="64851"/>
                                    <a14:backgroundMark x1="30171" y1="35644" x2="33486" y2="43564"/>
                                    <a14:backgroundMark x1="33486" y1="43564" x2="33600" y2="47525"/>
                                    <a14:backgroundMark x1="25029" y1="75000" x2="24800" y2="75000"/>
                                    <a14:backgroundMark x1="22057" y1="33911" x2="21029" y2="31436"/>
                                    <a14:backgroundMark x1="28343" y1="49257" x2="28343" y2="49257"/>
                                    <a14:backgroundMark x1="28343" y1="51733" x2="28343" y2="51733"/>
                                    <a14:backgroundMark x1="24686" y1="70792" x2="24686" y2="70792"/>
                                    <a14:backgroundMark x1="19886" y1="95792" x2="19886" y2="95792"/>
                                    <a14:backgroundMark x1="32914" y1="50990" x2="32914" y2="50990"/>
                                    <a14:backgroundMark x1="32914" y1="50990" x2="33486" y2="45297"/>
                                    <a14:backgroundMark x1="31314" y1="60149" x2="32114" y2="55941"/>
                                    <a14:backgroundMark x1="29943" y1="80941" x2="30400" y2="80941"/>
                                    <a14:backgroundMark x1="29143" y1="80941" x2="29143" y2="80941"/>
                                    <a14:backgroundMark x1="18971" y1="71287" x2="16114" y2="58168"/>
                                    <a14:backgroundMark x1="28571" y1="81188" x2="28571" y2="80446"/>
                                    <a14:backgroundMark x1="28000" y1="53218" x2="28000" y2="53218"/>
                                    <a14:backgroundMark x1="28000" y1="51733" x2="28000" y2="51733"/>
                                    <a14:backgroundMark x1="28000" y1="51238" x2="28000" y2="51238"/>
                                    <a14:backgroundMark x1="28343" y1="51485" x2="28343" y2="51485"/>
                                    <a14:backgroundMark x1="28686" y1="50743" x2="28686" y2="50743"/>
                                    <a14:backgroundMark x1="28229" y1="50495" x2="28229" y2="50495"/>
                                    <a14:backgroundMark x1="21143" y1="48515" x2="21143" y2="48515"/>
                                    <a14:backgroundMark x1="21143" y1="48267" x2="21143" y2="48267"/>
                                    <a14:backgroundMark x1="28343" y1="50990" x2="28343" y2="50990"/>
                                  </a14:backgroundRemoval>
                                </a14:imgEffect>
                              </a14:imgLayer>
                            </a14:imgProps>
                          </a:ext>
                        </a:extLst>
                      </a:blip>
                      <a:srcRect l="14784" t="11299" r="64567"/>
                      <a:stretch>
                        <a:fillRect/>
                      </a:stretch>
                    </p:blipFill>
                    <p:spPr>
                      <a:xfrm>
                        <a:off x="8198357" y="10589962"/>
                        <a:ext cx="1081547" cy="2083788"/>
                      </a:xfrm>
                      <a:prstGeom prst="rect">
                        <a:avLst/>
                      </a:prstGeom>
                      <a:ln>
                        <a:noFill/>
                      </a:ln>
                      <a:effectLst>
                        <a:outerShdw blurRad="292100" dist="139700" dir="2700000" algn="tl" rotWithShape="0">
                          <a:srgbClr val="333333">
                            <a:alpha val="65000"/>
                          </a:srgbClr>
                        </a:outerShdw>
                      </a:effectLst>
                    </p:spPr>
                  </p:pic>
                  <p:pic>
                    <p:nvPicPr>
                      <p:cNvPr id="2058" name="Picture 10" descr="Resultado de imagen de city 3D shutterstock police van&quot;"/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27"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28">
                                <a14:imgEffect>
                                  <a14:backgroundRemoval t="8214" b="78214" l="9949" r="89796">
                                    <a14:foregroundMark x1="34439" y1="23214" x2="34439" y2="23214"/>
                                    <a14:foregroundMark x1="14286" y1="46786" x2="14286" y2="46786"/>
                                    <a14:foregroundMark x1="48980" y1="29286" x2="48980" y2="29286"/>
                                    <a14:foregroundMark x1="83163" y1="37857" x2="83163" y2="37857"/>
                                    <a14:foregroundMark x1="72194" y1="38929" x2="72194" y2="38929"/>
                                    <a14:foregroundMark x1="67092" y1="35000" x2="67092" y2="35000"/>
                                    <a14:foregroundMark x1="46684" y1="40357" x2="46684" y2="40357"/>
                                    <a14:foregroundMark x1="26531" y1="54643" x2="26531" y2="54643"/>
                                    <a14:foregroundMark x1="20918" y1="52143" x2="20918" y2="52143"/>
                                    <a14:foregroundMark x1="59184" y1="64643" x2="59184" y2="64643"/>
                                    <a14:foregroundMark x1="59949" y1="78214" x2="59949" y2="78214"/>
                                    <a14:foregroundMark x1="24235" y1="29286" x2="25255" y2="29286"/>
                                    <a14:foregroundMark x1="88776" y1="52143" x2="88776" y2="52143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b="14719"/>
                      <a:stretch>
                        <a:fillRect/>
                      </a:stretch>
                    </p:blipFill>
                    <p:spPr bwMode="auto">
                      <a:xfrm>
                        <a:off x="6090628" y="8858080"/>
                        <a:ext cx="2958583" cy="175071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1" name="Picture 11"/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29"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26">
                                <a14:imgEffect>
                                  <a14:backgroundRemoval t="9901" b="96287" l="9943" r="89943">
                                    <a14:foregroundMark x1="22514" y1="84901" x2="22514" y2="84901"/>
                                    <a14:foregroundMark x1="27886" y1="96287" x2="27886" y2="96287"/>
                                    <a14:foregroundMark x1="20229" y1="95545" x2="20229" y2="95545"/>
                                    <a14:foregroundMark x1="20000" y1="95792" x2="20000" y2="95792"/>
                                    <a14:foregroundMark x1="28343" y1="50743" x2="28343" y2="50743"/>
                                    <a14:foregroundMark x1="82971" y1="50990" x2="82971" y2="54208"/>
                                    <a14:foregroundMark x1="82171" y1="35644" x2="82171" y2="35644"/>
                                    <a14:foregroundMark x1="81371" y1="38366" x2="81371" y2="38366"/>
                                    <a14:foregroundMark x1="78400" y1="57178" x2="78400" y2="57178"/>
                                    <a14:foregroundMark x1="87086" y1="58168" x2="87086" y2="58168"/>
                                    <a14:foregroundMark x1="81486" y1="71040" x2="80914" y2="71535"/>
                                    <a14:foregroundMark x1="80914" y1="79208" x2="80914" y2="80446"/>
                                    <a14:backgroundMark x1="15429" y1="48762" x2="15429" y2="48762"/>
                                    <a14:backgroundMark x1="15886" y1="62624" x2="15886" y2="62624"/>
                                    <a14:backgroundMark x1="18057" y1="58911" x2="18057" y2="58911"/>
                                    <a14:backgroundMark x1="16686" y1="57178" x2="15771" y2="55941"/>
                                    <a14:backgroundMark x1="15314" y1="55941" x2="15314" y2="55941"/>
                                    <a14:backgroundMark x1="14514" y1="50990" x2="15086" y2="43317"/>
                                    <a14:backgroundMark x1="15314" y1="47772" x2="17257" y2="64851"/>
                                    <a14:backgroundMark x1="30171" y1="35644" x2="33486" y2="43564"/>
                                    <a14:backgroundMark x1="33486" y1="43564" x2="33600" y2="47525"/>
                                    <a14:backgroundMark x1="25029" y1="75000" x2="24800" y2="75000"/>
                                    <a14:backgroundMark x1="22057" y1="33911" x2="21029" y2="31436"/>
                                    <a14:backgroundMark x1="28343" y1="49257" x2="28343" y2="49257"/>
                                    <a14:backgroundMark x1="28343" y1="51733" x2="28343" y2="51733"/>
                                    <a14:backgroundMark x1="24686" y1="70792" x2="24686" y2="70792"/>
                                    <a14:backgroundMark x1="19886" y1="95792" x2="19886" y2="95792"/>
                                    <a14:backgroundMark x1="32914" y1="50990" x2="32914" y2="50990"/>
                                    <a14:backgroundMark x1="32914" y1="50990" x2="33486" y2="45297"/>
                                    <a14:backgroundMark x1="31314" y1="60149" x2="32114" y2="55941"/>
                                    <a14:backgroundMark x1="29943" y1="80941" x2="30400" y2="80941"/>
                                    <a14:backgroundMark x1="29143" y1="80941" x2="29143" y2="80941"/>
                                    <a14:backgroundMark x1="18971" y1="71287" x2="16114" y2="58168"/>
                                    <a14:backgroundMark x1="28571" y1="81188" x2="28571" y2="80446"/>
                                    <a14:backgroundMark x1="28000" y1="53218" x2="28000" y2="53218"/>
                                    <a14:backgroundMark x1="28000" y1="51733" x2="28000" y2="51733"/>
                                    <a14:backgroundMark x1="28000" y1="51238" x2="28000" y2="51238"/>
                                    <a14:backgroundMark x1="28343" y1="51485" x2="28343" y2="51485"/>
                                    <a14:backgroundMark x1="28686" y1="50743" x2="28686" y2="50743"/>
                                    <a14:backgroundMark x1="28229" y1="50495" x2="28229" y2="50495"/>
                                    <a14:backgroundMark x1="21143" y1="48515" x2="21143" y2="48515"/>
                                    <a14:backgroundMark x1="21143" y1="48267" x2="21143" y2="48267"/>
                                    <a14:backgroundMark x1="28343" y1="50990" x2="28343" y2="50990"/>
                                    <a14:backgroundMark x1="23657" y1="29703" x2="22971" y2="71040"/>
                                    <a14:backgroundMark x1="79429" y1="58168" x2="79429" y2="58168"/>
                                    <a14:backgroundMark x1="85943" y1="57426" x2="85943" y2="57426"/>
                                  </a14:backgroundRemoval>
                                </a14:imgEffect>
                              </a14:imgLayer>
                            </a14:imgProps>
                          </a:ext>
                        </a:extLst>
                      </a:blip>
                      <a:srcRect l="76642" t="25602" r="11262"/>
                      <a:stretch>
                        <a:fillRect/>
                      </a:stretch>
                    </p:blipFill>
                    <p:spPr>
                      <a:xfrm>
                        <a:off x="9317574" y="10675315"/>
                        <a:ext cx="715116" cy="1972593"/>
                      </a:xfrm>
                      <a:prstGeom prst="rect">
                        <a:avLst/>
                      </a:prstGeom>
                      <a:ln>
                        <a:noFill/>
                      </a:ln>
                      <a:effectLst>
                        <a:outerShdw blurRad="292100" dist="139700" dir="2700000" algn="tl" rotWithShape="0">
                          <a:srgbClr val="333333">
                            <a:alpha val="65000"/>
                          </a:srgbClr>
                        </a:outerShdw>
                      </a:effectLst>
                    </p:spPr>
                  </p:pic>
                  <p:pic>
                    <p:nvPicPr>
                      <p:cNvPr id="12" name="Picture 8"/>
                      <p:cNvPicPr>
                        <a:picLocks noChangeAspect="1"/>
                      </p:cNvPicPr>
                      <p:nvPr/>
                    </p:nvPicPr>
                    <p:blipFill>
                      <a:blip r:embed="rId30"/>
                      <a:srcRect b="7826"/>
                      <a:stretch>
                        <a:fillRect/>
                      </a:stretch>
                    </p:blipFill>
                    <p:spPr>
                      <a:xfrm>
                        <a:off x="6254949" y="5799082"/>
                        <a:ext cx="3712845" cy="2766060"/>
                      </a:xfrm>
                      <a:prstGeom prst="ellipse">
                        <a:avLst/>
                      </a:prstGeom>
                      <a:ln>
                        <a:noFill/>
                      </a:ln>
                      <a:effectLst>
                        <a:softEdge rad="112500"/>
                      </a:effectLst>
                    </p:spPr>
                  </p:pic>
                  <p:cxnSp>
                    <p:nvCxnSpPr>
                      <p:cNvPr id="56" name="Conector recto de flecha 55"/>
                      <p:cNvCxnSpPr/>
                      <p:nvPr/>
                    </p:nvCxnSpPr>
                    <p:spPr>
                      <a:xfrm flipV="1">
                        <a:off x="10033327" y="5445870"/>
                        <a:ext cx="3363026" cy="1241461"/>
                      </a:xfrm>
                      <a:prstGeom prst="straightConnector1">
                        <a:avLst/>
                      </a:prstGeom>
                      <a:ln w="76200"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72" name="Conector recto de flecha 71"/>
                      <p:cNvCxnSpPr/>
                      <p:nvPr/>
                    </p:nvCxnSpPr>
                    <p:spPr>
                      <a:xfrm flipH="1" flipV="1">
                        <a:off x="5561367" y="1430681"/>
                        <a:ext cx="6932313" cy="20079"/>
                      </a:xfrm>
                      <a:prstGeom prst="straightConnector1">
                        <a:avLst/>
                      </a:prstGeom>
                      <a:ln w="76200">
                        <a:solidFill>
                          <a:schemeClr val="accent6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74" name="Conector recto de flecha 73"/>
                      <p:cNvCxnSpPr/>
                      <p:nvPr/>
                    </p:nvCxnSpPr>
                    <p:spPr>
                      <a:xfrm flipH="1">
                        <a:off x="17061859" y="3484208"/>
                        <a:ext cx="15525" cy="6313922"/>
                      </a:xfrm>
                      <a:prstGeom prst="straightConnector1">
                        <a:avLst/>
                      </a:prstGeom>
                      <a:ln w="76200">
                        <a:solidFill>
                          <a:schemeClr val="accent6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79" name="Conector recto de flecha 78"/>
                      <p:cNvCxnSpPr>
                        <a:stCxn id="47" idx="2"/>
                      </p:cNvCxnSpPr>
                      <p:nvPr/>
                    </p:nvCxnSpPr>
                    <p:spPr>
                      <a:xfrm>
                        <a:off x="4536467" y="7896760"/>
                        <a:ext cx="2413000" cy="147320"/>
                      </a:xfrm>
                      <a:prstGeom prst="straightConnector1">
                        <a:avLst/>
                      </a:prstGeom>
                      <a:ln w="76200">
                        <a:solidFill>
                          <a:srgbClr val="E74B4C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82" name="Conector recto de flecha 81"/>
                      <p:cNvCxnSpPr/>
                      <p:nvPr/>
                    </p:nvCxnSpPr>
                    <p:spPr>
                      <a:xfrm flipV="1">
                        <a:off x="5066466" y="8118641"/>
                        <a:ext cx="1907608" cy="1420040"/>
                      </a:xfrm>
                      <a:prstGeom prst="straightConnector1">
                        <a:avLst/>
                      </a:prstGeom>
                      <a:ln w="76200">
                        <a:solidFill>
                          <a:srgbClr val="E74B4C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84" name="Conector recto de flecha 83"/>
                      <p:cNvCxnSpPr>
                        <a:endCxn id="12" idx="3"/>
                      </p:cNvCxnSpPr>
                      <p:nvPr/>
                    </p:nvCxnSpPr>
                    <p:spPr>
                      <a:xfrm flipV="1">
                        <a:off x="3453924" y="8160062"/>
                        <a:ext cx="3344759" cy="1190640"/>
                      </a:xfrm>
                      <a:prstGeom prst="straightConnector1">
                        <a:avLst/>
                      </a:prstGeom>
                      <a:ln w="76200">
                        <a:solidFill>
                          <a:srgbClr val="E74B4C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pic>
                <p:nvPicPr>
                  <p:cNvPr id="4" name="Picture 3"/>
                  <p:cNvPicPr>
                    <a:picLocks noChangeAspect="1"/>
                  </p:cNvPicPr>
                  <p:nvPr/>
                </p:nvPicPr>
                <p:blipFill>
                  <a:blip r:embed="rId31"/>
                  <a:srcRect l="6712" t="8274" r="73299" b="57521"/>
                  <a:stretch>
                    <a:fillRect/>
                  </a:stretch>
                </p:blipFill>
                <p:spPr>
                  <a:xfrm>
                    <a:off x="5631" y="21296"/>
                    <a:ext cx="2329" cy="3109"/>
                  </a:xfrm>
                  <a:prstGeom prst="rect">
                    <a:avLst/>
                  </a:prstGeom>
                </p:spPr>
              </p:pic>
              <p:cxnSp>
                <p:nvCxnSpPr>
                  <p:cNvPr id="6" name="Conector recto de flecha 81"/>
                  <p:cNvCxnSpPr>
                    <a:stCxn id="4" idx="0"/>
                  </p:cNvCxnSpPr>
                  <p:nvPr/>
                </p:nvCxnSpPr>
                <p:spPr>
                  <a:xfrm flipV="1">
                    <a:off x="6795" y="12165"/>
                    <a:ext cx="4342" cy="9131"/>
                  </a:xfrm>
                  <a:prstGeom prst="straightConnector1">
                    <a:avLst/>
                  </a:prstGeom>
                  <a:ln w="76200">
                    <a:solidFill>
                      <a:srgbClr val="E74B4C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pic>
                <p:nvPicPr>
                  <p:cNvPr id="7" name="Picture 6"/>
                  <p:cNvPicPr>
                    <a:picLocks noChangeAspect="1"/>
                  </p:cNvPicPr>
                  <p:nvPr/>
                </p:nvPicPr>
                <p:blipFill>
                  <a:blip r:embed="rId32"/>
                  <a:srcRect l="12204" t="27935" r="13084" b="28548"/>
                  <a:stretch>
                    <a:fillRect/>
                  </a:stretch>
                </p:blipFill>
                <p:spPr>
                  <a:xfrm>
                    <a:off x="2649" y="11972"/>
                    <a:ext cx="2486" cy="919"/>
                  </a:xfrm>
                  <a:prstGeom prst="rect">
                    <a:avLst/>
                  </a:prstGeom>
                </p:spPr>
              </p:pic>
              <p:cxnSp>
                <p:nvCxnSpPr>
                  <p:cNvPr id="9" name="Conector recto de flecha 83"/>
                  <p:cNvCxnSpPr/>
                  <p:nvPr/>
                </p:nvCxnSpPr>
                <p:spPr>
                  <a:xfrm flipV="1">
                    <a:off x="4743" y="11730"/>
                    <a:ext cx="5719" cy="553"/>
                  </a:xfrm>
                  <a:prstGeom prst="straightConnector1">
                    <a:avLst/>
                  </a:prstGeom>
                  <a:ln w="76200">
                    <a:solidFill>
                      <a:srgbClr val="E74B4C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24" name="Straight Arrow Connector 23"/>
                <p:cNvCxnSpPr>
                  <a:endCxn id="17" idx="0"/>
                </p:cNvCxnSpPr>
                <p:nvPr/>
              </p:nvCxnSpPr>
              <p:spPr>
                <a:xfrm>
                  <a:off x="13578" y="11626"/>
                  <a:ext cx="2296" cy="3409"/>
                </a:xfrm>
                <a:prstGeom prst="straightConnector1">
                  <a:avLst/>
                </a:prstGeom>
                <a:ln w="57150">
                  <a:solidFill>
                    <a:srgbClr val="E74B4C"/>
                  </a:solidFill>
                  <a:headEnd type="arrow"/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5" name="Group 34"/>
                <p:cNvGrpSpPr/>
                <p:nvPr/>
              </p:nvGrpSpPr>
              <p:grpSpPr>
                <a:xfrm>
                  <a:off x="24195" y="-1766"/>
                  <a:ext cx="6081" cy="3666"/>
                  <a:chOff x="24195" y="-1766"/>
                  <a:chExt cx="6081" cy="3666"/>
                </a:xfrm>
              </p:grpSpPr>
              <p:pic>
                <p:nvPicPr>
                  <p:cNvPr id="23" name="Picture 22"/>
                  <p:cNvPicPr>
                    <a:picLocks noChangeAspect="1"/>
                  </p:cNvPicPr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24195" y="374"/>
                    <a:ext cx="1221" cy="1221"/>
                  </a:xfrm>
                  <a:prstGeom prst="rect">
                    <a:avLst/>
                  </a:prstGeom>
                </p:spPr>
              </p:pic>
              <p:cxnSp>
                <p:nvCxnSpPr>
                  <p:cNvPr id="33" name="Elbow Connector 32"/>
                  <p:cNvCxnSpPr/>
                  <p:nvPr/>
                </p:nvCxnSpPr>
                <p:spPr>
                  <a:xfrm flipV="1">
                    <a:off x="24820" y="-820"/>
                    <a:ext cx="2666" cy="1470"/>
                  </a:xfrm>
                  <a:prstGeom prst="bentConnector3">
                    <a:avLst>
                      <a:gd name="adj1" fmla="val 397"/>
                    </a:avLst>
                  </a:prstGeom>
                  <a:ln w="57150">
                    <a:solidFill>
                      <a:srgbClr val="E74B4C"/>
                    </a:solidFill>
                    <a:headEnd type="arrow"/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pic>
                <p:nvPicPr>
                  <p:cNvPr id="34" name="Picture 33"/>
                  <p:cNvPicPr>
                    <a:picLocks noChangeAspect="1"/>
                  </p:cNvPicPr>
                  <p:nvPr/>
                </p:nvPicPr>
                <p:blipFill>
                  <a:blip r:embed="rId34"/>
                  <a:stretch>
                    <a:fillRect/>
                  </a:stretch>
                </p:blipFill>
                <p:spPr>
                  <a:xfrm>
                    <a:off x="26610" y="-1766"/>
                    <a:ext cx="3666" cy="3666"/>
                  </a:xfrm>
                  <a:prstGeom prst="rect">
                    <a:avLst/>
                  </a:prstGeom>
                </p:spPr>
              </p:pic>
            </p:grpSp>
          </p:grpSp>
          <p:sp>
            <p:nvSpPr>
              <p:cNvPr id="49" name="CuadroTexto 24"/>
              <p:cNvSpPr txBox="1"/>
              <p:nvPr/>
            </p:nvSpPr>
            <p:spPr>
              <a:xfrm>
                <a:off x="229" y="7333"/>
                <a:ext cx="12478" cy="9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/>
                <a:r>
                  <a:rPr lang="x-none" altLang="es-ES" sz="3200" b="1" dirty="0"/>
                  <a:t>Real-time multiple sources management </a:t>
                </a:r>
                <a:endParaRPr lang="x-none" altLang="es-ES" sz="3200" b="1" dirty="0"/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21615" y="300"/>
                <a:ext cx="5159" cy="3540"/>
              </a:xfrm>
              <a:prstGeom prst="rect">
                <a:avLst/>
              </a:prstGeom>
              <a:noFill/>
              <a:ln w="57150">
                <a:solidFill>
                  <a:schemeClr val="bg1">
                    <a:lumMod val="65000"/>
                  </a:schemeClr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/>
              </a:p>
            </p:txBody>
          </p:sp>
          <p:sp>
            <p:nvSpPr>
              <p:cNvPr id="51" name="CuadroTexto 24"/>
              <p:cNvSpPr txBox="1"/>
              <p:nvPr/>
            </p:nvSpPr>
            <p:spPr>
              <a:xfrm>
                <a:off x="21615" y="-1339"/>
                <a:ext cx="5159" cy="16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/>
                <a:r>
                  <a:rPr lang="x-none" altLang="es-ES" sz="3200" b="1" dirty="0"/>
                  <a:t>AI to detect relevant events</a:t>
                </a:r>
                <a:endParaRPr lang="x-none" altLang="es-ES" sz="3200" b="1" dirty="0"/>
              </a:p>
            </p:txBody>
          </p:sp>
          <p:sp>
            <p:nvSpPr>
              <p:cNvPr id="63" name="CuadroTexto 24"/>
              <p:cNvSpPr txBox="1"/>
              <p:nvPr/>
            </p:nvSpPr>
            <p:spPr>
              <a:xfrm>
                <a:off x="635" y="-499"/>
                <a:ext cx="17341" cy="9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/>
                <a:r>
                  <a:rPr lang="x-none" altLang="es-ES" sz="3200" b="1" dirty="0"/>
                  <a:t>Adaptable, flexible and easy deployable multi-screen services</a:t>
                </a:r>
                <a:endParaRPr lang="x-none" altLang="es-ES" sz="3200" b="1" dirty="0"/>
              </a:p>
            </p:txBody>
          </p:sp>
          <p:sp>
            <p:nvSpPr>
              <p:cNvPr id="64" name="CuadroTexto 29"/>
              <p:cNvSpPr txBox="1"/>
              <p:nvPr/>
            </p:nvSpPr>
            <p:spPr>
              <a:xfrm>
                <a:off x="4969" y="24006"/>
                <a:ext cx="4490" cy="9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/>
                <a:r>
                  <a:rPr lang="x-none" altLang="es-ES" sz="3200" b="1" dirty="0" err="1"/>
                  <a:t>TV signals</a:t>
                </a:r>
                <a:endParaRPr lang="x-none" altLang="es-ES" sz="3200" b="1" dirty="0" err="1"/>
              </a:p>
            </p:txBody>
          </p:sp>
          <p:cxnSp>
            <p:nvCxnSpPr>
              <p:cNvPr id="69" name="Straight Connector 68"/>
              <p:cNvCxnSpPr/>
              <p:nvPr/>
            </p:nvCxnSpPr>
            <p:spPr>
              <a:xfrm>
                <a:off x="26740" y="4232"/>
                <a:ext cx="33" cy="21250"/>
              </a:xfrm>
              <a:prstGeom prst="line">
                <a:avLst/>
              </a:prstGeom>
              <a:ln w="5715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/>
            </p:nvCxnSpPr>
            <p:spPr>
              <a:xfrm>
                <a:off x="17648" y="25407"/>
                <a:ext cx="9092" cy="8"/>
              </a:xfrm>
              <a:prstGeom prst="line">
                <a:avLst/>
              </a:prstGeom>
              <a:ln w="5715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/>
              <p:cNvCxnSpPr/>
              <p:nvPr/>
            </p:nvCxnSpPr>
            <p:spPr>
              <a:xfrm>
                <a:off x="842" y="363"/>
                <a:ext cx="5" cy="6609"/>
              </a:xfrm>
              <a:prstGeom prst="line">
                <a:avLst/>
              </a:prstGeom>
              <a:ln w="5715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/>
            </p:nvCxnSpPr>
            <p:spPr>
              <a:xfrm flipV="1">
                <a:off x="814" y="300"/>
                <a:ext cx="20594" cy="49"/>
              </a:xfrm>
              <a:prstGeom prst="line">
                <a:avLst/>
              </a:prstGeom>
              <a:ln w="5715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35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rcRect l="10793" t="15655" r="10105" b="24399"/>
            <a:stretch>
              <a:fillRect/>
            </a:stretch>
          </p:blipFill>
          <p:spPr>
            <a:xfrm>
              <a:off x="1421" y="20834"/>
              <a:ext cx="3627" cy="2962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36">
              <a:clrChange>
                <a:clrFrom>
                  <a:srgbClr val="CDD6F7">
                    <a:alpha val="100000"/>
                  </a:srgbClr>
                </a:clrFrom>
                <a:clrTo>
                  <a:srgbClr val="CDD6F7">
                    <a:alpha val="100000"/>
                    <a:alpha val="0"/>
                  </a:srgbClr>
                </a:clrTo>
              </a:clrChange>
            </a:blip>
            <a:srcRect l="5220" t="4833" r="73747" b="73407"/>
            <a:stretch>
              <a:fillRect/>
            </a:stretch>
          </p:blipFill>
          <p:spPr>
            <a:xfrm>
              <a:off x="1665" y="19731"/>
              <a:ext cx="2149" cy="2402"/>
            </a:xfrm>
            <a:prstGeom prst="rect">
              <a:avLst/>
            </a:prstGeom>
          </p:spPr>
        </p:pic>
        <p:cxnSp>
          <p:nvCxnSpPr>
            <p:cNvPr id="22" name="Conector recto de flecha 81"/>
            <p:cNvCxnSpPr/>
            <p:nvPr/>
          </p:nvCxnSpPr>
          <p:spPr>
            <a:xfrm flipV="1">
              <a:off x="3041" y="12544"/>
              <a:ext cx="7503" cy="7926"/>
            </a:xfrm>
            <a:prstGeom prst="straightConnector1">
              <a:avLst/>
            </a:prstGeom>
            <a:ln w="76200">
              <a:solidFill>
                <a:srgbClr val="E74B4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ector recto de flecha 81"/>
            <p:cNvCxnSpPr/>
            <p:nvPr/>
          </p:nvCxnSpPr>
          <p:spPr>
            <a:xfrm flipV="1">
              <a:off x="10981" y="13020"/>
              <a:ext cx="403" cy="5276"/>
            </a:xfrm>
            <a:prstGeom prst="straightConnector1">
              <a:avLst/>
            </a:prstGeom>
            <a:ln w="76200">
              <a:solidFill>
                <a:srgbClr val="E74B4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Rounded Rectangle 79"/>
            <p:cNvSpPr/>
            <p:nvPr/>
          </p:nvSpPr>
          <p:spPr>
            <a:xfrm>
              <a:off x="8606" y="19599"/>
              <a:ext cx="3996" cy="212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81" name="Rounded Rectangle 80"/>
            <p:cNvSpPr/>
            <p:nvPr/>
          </p:nvSpPr>
          <p:spPr>
            <a:xfrm>
              <a:off x="9597" y="18871"/>
              <a:ext cx="2660" cy="212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83" name="Rounded Rectangle 82"/>
            <p:cNvSpPr/>
            <p:nvPr/>
          </p:nvSpPr>
          <p:spPr>
            <a:xfrm>
              <a:off x="10544" y="18337"/>
              <a:ext cx="1547" cy="139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86" name="Rounded Rectangle 85"/>
            <p:cNvSpPr/>
            <p:nvPr/>
          </p:nvSpPr>
          <p:spPr>
            <a:xfrm>
              <a:off x="10087" y="18690"/>
              <a:ext cx="1547" cy="139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87" name="Rounded Rectangle 86"/>
            <p:cNvSpPr/>
            <p:nvPr/>
          </p:nvSpPr>
          <p:spPr>
            <a:xfrm>
              <a:off x="10710" y="18165"/>
              <a:ext cx="1420" cy="139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88" name="Rounded Rectangle 87"/>
            <p:cNvSpPr/>
            <p:nvPr/>
          </p:nvSpPr>
          <p:spPr>
            <a:xfrm>
              <a:off x="10420" y="18471"/>
              <a:ext cx="1420" cy="139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37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rcRect l="26000" r="27205" b="10976"/>
            <a:stretch>
              <a:fillRect/>
            </a:stretch>
          </p:blipFill>
          <p:spPr>
            <a:xfrm flipH="1">
              <a:off x="9126" y="20378"/>
              <a:ext cx="2063" cy="3739"/>
            </a:xfrm>
            <a:prstGeom prst="rect">
              <a:avLst/>
            </a:prstGeom>
          </p:spPr>
        </p:pic>
        <p:pic>
          <p:nvPicPr>
            <p:cNvPr id="55" name="Picture 54"/>
            <p:cNvPicPr>
              <a:picLocks noChangeAspect="1"/>
            </p:cNvPicPr>
            <p:nvPr/>
          </p:nvPicPr>
          <p:blipFill>
            <a:blip r:embed="rId38">
              <a:clrChange>
                <a:clrFrom>
                  <a:srgbClr val="FEFEFE">
                    <a:alpha val="100000"/>
                  </a:srgbClr>
                </a:clrFrom>
                <a:clrTo>
                  <a:srgbClr val="FEFEFE">
                    <a:alpha val="100000"/>
                    <a:alpha val="0"/>
                  </a:srgbClr>
                </a:clrTo>
              </a:clrChange>
            </a:blip>
            <a:srcRect l="39276" t="8339" r="33866" b="14728"/>
            <a:stretch>
              <a:fillRect/>
            </a:stretch>
          </p:blipFill>
          <p:spPr>
            <a:xfrm flipH="1">
              <a:off x="11923" y="20378"/>
              <a:ext cx="1496" cy="3792"/>
            </a:xfrm>
            <a:prstGeom prst="rect">
              <a:avLst/>
            </a:prstGeom>
          </p:spPr>
        </p:pic>
        <p:pic>
          <p:nvPicPr>
            <p:cNvPr id="57" name="Picture 56"/>
            <p:cNvPicPr>
              <a:picLocks noChangeAspect="1"/>
            </p:cNvPicPr>
            <p:nvPr/>
          </p:nvPicPr>
          <p:blipFill>
            <a:blip r:embed="rId38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rcRect l="8839" t="6880" r="59883" b="4420"/>
            <a:stretch>
              <a:fillRect/>
            </a:stretch>
          </p:blipFill>
          <p:spPr>
            <a:xfrm>
              <a:off x="10721" y="20295"/>
              <a:ext cx="1577" cy="3958"/>
            </a:xfrm>
            <a:prstGeom prst="rect">
              <a:avLst/>
            </a:prstGeom>
          </p:spPr>
        </p:pic>
        <p:pic>
          <p:nvPicPr>
            <p:cNvPr id="60" name="Picture 59"/>
            <p:cNvPicPr>
              <a:picLocks noChangeAspect="1"/>
            </p:cNvPicPr>
            <p:nvPr/>
          </p:nvPicPr>
          <p:blipFill>
            <a:blip r:embed="rId39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rcRect l="8979" t="5029" r="7561" b="6458"/>
            <a:stretch>
              <a:fillRect/>
            </a:stretch>
          </p:blipFill>
          <p:spPr>
            <a:xfrm>
              <a:off x="9637" y="18196"/>
              <a:ext cx="2649" cy="2376"/>
            </a:xfrm>
            <a:prstGeom prst="rect">
              <a:avLst/>
            </a:prstGeom>
          </p:spPr>
        </p:pic>
        <p:sp>
          <p:nvSpPr>
            <p:cNvPr id="89" name="CuadroTexto 29"/>
            <p:cNvSpPr txBox="1"/>
            <p:nvPr/>
          </p:nvSpPr>
          <p:spPr>
            <a:xfrm>
              <a:off x="9235" y="24042"/>
              <a:ext cx="4490" cy="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x-none" altLang="es-ES" sz="3200" b="1" dirty="0" err="1"/>
                <a:t>Social media</a:t>
              </a:r>
              <a:endParaRPr lang="x-none" altLang="es-ES" sz="3200" b="1" dirty="0" err="1"/>
            </a:p>
          </p:txBody>
        </p:sp>
        <p:pic>
          <p:nvPicPr>
            <p:cNvPr id="90" name="Picture 8" descr="Resultado de imagen de location icon&quot;"/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ackgroundRemoval t="8118" b="89668" l="10000" r="90000">
                          <a14:foregroundMark x1="51154" y1="8118" x2="51154" y2="811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77" y="13134"/>
              <a:ext cx="1582" cy="17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91" name="Straight Connector 90"/>
            <p:cNvCxnSpPr/>
            <p:nvPr/>
          </p:nvCxnSpPr>
          <p:spPr>
            <a:xfrm>
              <a:off x="21351" y="361"/>
              <a:ext cx="13" cy="4033"/>
            </a:xfrm>
            <a:prstGeom prst="line">
              <a:avLst/>
            </a:prstGeom>
            <a:ln w="571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/>
            <p:nvPr/>
          </p:nvCxnSpPr>
          <p:spPr>
            <a:xfrm flipV="1">
              <a:off x="21341" y="4337"/>
              <a:ext cx="5409" cy="46"/>
            </a:xfrm>
            <a:prstGeom prst="line">
              <a:avLst/>
            </a:prstGeom>
            <a:ln w="571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7" name="Group 6"/>
          <p:cNvGrpSpPr/>
          <p:nvPr/>
        </p:nvGrpSpPr>
        <p:grpSpPr>
          <a:xfrm>
            <a:off x="5894070" y="6388100"/>
            <a:ext cx="6211570" cy="2523490"/>
            <a:chOff x="9282" y="10060"/>
            <a:chExt cx="9782" cy="3974"/>
          </a:xfrm>
        </p:grpSpPr>
        <p:pic>
          <p:nvPicPr>
            <p:cNvPr id="2" name="Picture 1" descr="industrychallenges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9282" y="10060"/>
              <a:ext cx="9782" cy="3974"/>
            </a:xfrm>
            <a:prstGeom prst="rect">
              <a:avLst/>
            </a:prstGeom>
          </p:spPr>
        </p:pic>
        <p:pic>
          <p:nvPicPr>
            <p:cNvPr id="3" name="Picture 2" descr="industrychallenges"/>
            <p:cNvPicPr>
              <a:picLocks noChangeAspect="1"/>
            </p:cNvPicPr>
            <p:nvPr/>
          </p:nvPicPr>
          <p:blipFill>
            <a:blip r:embed="rId1">
              <a:lum bright="6000" contrast="6000"/>
            </a:blip>
            <a:srcRect l="69924" t="13286" r="14721" b="70483"/>
            <a:stretch>
              <a:fillRect/>
            </a:stretch>
          </p:blipFill>
          <p:spPr>
            <a:xfrm>
              <a:off x="13769" y="10581"/>
              <a:ext cx="1502" cy="645"/>
            </a:xfrm>
            <a:prstGeom prst="rect">
              <a:avLst/>
            </a:prstGeom>
            <a:effectLst/>
          </p:spPr>
        </p:pic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975" y="10517"/>
              <a:ext cx="695" cy="743"/>
            </a:xfrm>
            <a:prstGeom prst="rect">
              <a:avLst/>
            </a:prstGeom>
          </p:spPr>
        </p:pic>
      </p:grpSp>
      <p:grpSp>
        <p:nvGrpSpPr>
          <p:cNvPr id="10" name="Group 9"/>
          <p:cNvGrpSpPr/>
          <p:nvPr/>
        </p:nvGrpSpPr>
        <p:grpSpPr>
          <a:xfrm>
            <a:off x="1171575" y="815975"/>
            <a:ext cx="6637655" cy="4805680"/>
            <a:chOff x="1845" y="1285"/>
            <a:chExt cx="10453" cy="7568"/>
          </a:xfrm>
        </p:grpSpPr>
        <p:pic>
          <p:nvPicPr>
            <p:cNvPr id="12" name="Picture 11" descr="20180207_1528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28" y="5347"/>
              <a:ext cx="4670" cy="3505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/>
            <a:srcRect l="15407" b="7276"/>
            <a:stretch>
              <a:fillRect/>
            </a:stretch>
          </p:blipFill>
          <p:spPr>
            <a:xfrm>
              <a:off x="1878" y="5347"/>
              <a:ext cx="5750" cy="3506"/>
            </a:xfrm>
            <a:prstGeom prst="rect">
              <a:avLst/>
            </a:prstGeom>
          </p:spPr>
        </p:pic>
        <p:grpSp>
          <p:nvGrpSpPr>
            <p:cNvPr id="19" name="Group 18"/>
            <p:cNvGrpSpPr/>
            <p:nvPr/>
          </p:nvGrpSpPr>
          <p:grpSpPr>
            <a:xfrm rot="0">
              <a:off x="5279" y="2019"/>
              <a:ext cx="964" cy="1589"/>
              <a:chOff x="15608" y="3094"/>
              <a:chExt cx="1434" cy="1818"/>
            </a:xfrm>
          </p:grpSpPr>
          <p:grpSp>
            <p:nvGrpSpPr>
              <p:cNvPr id="11" name="Group 10"/>
              <p:cNvGrpSpPr/>
              <p:nvPr/>
            </p:nvGrpSpPr>
            <p:grpSpPr>
              <a:xfrm rot="0">
                <a:off x="15608" y="3094"/>
                <a:ext cx="1434" cy="1818"/>
                <a:chOff x="3012" y="7614"/>
                <a:chExt cx="2387" cy="3189"/>
              </a:xfrm>
            </p:grpSpPr>
            <p:pic>
              <p:nvPicPr>
                <p:cNvPr id="9" name="Picture 8"/>
                <p:cNvPicPr>
                  <a:picLocks noChangeAspect="1"/>
                </p:cNvPicPr>
                <p:nvPr/>
              </p:nvPicPr>
              <p:blipFill>
                <a:blip r:embed="rId5"/>
                <a:srcRect l="14262" t="1247" r="15037" b="4281"/>
                <a:stretch>
                  <a:fillRect/>
                </a:stretch>
              </p:blipFill>
              <p:spPr>
                <a:xfrm>
                  <a:off x="3012" y="7614"/>
                  <a:ext cx="2387" cy="3189"/>
                </a:xfrm>
                <a:prstGeom prst="rect">
                  <a:avLst/>
                </a:prstGeom>
              </p:spPr>
            </p:pic>
            <p:pic>
              <p:nvPicPr>
                <p:cNvPr id="6" name="Picture 5"/>
                <p:cNvPicPr>
                  <a:picLocks noChangeAspect="1"/>
                </p:cNvPicPr>
                <p:nvPr/>
              </p:nvPicPr>
              <p:blipFill>
                <a:blip r:embed="rId6"/>
                <a:srcRect t="33294" r="66839" b="33442"/>
                <a:stretch>
                  <a:fillRect/>
                </a:stretch>
              </p:blipFill>
              <p:spPr>
                <a:xfrm>
                  <a:off x="3158" y="9213"/>
                  <a:ext cx="2166" cy="1219"/>
                </a:xfrm>
                <a:prstGeom prst="rect">
                  <a:avLst/>
                </a:prstGeom>
              </p:spPr>
            </p:pic>
          </p:grpSp>
          <p:pic>
            <p:nvPicPr>
              <p:cNvPr id="18" name="Picture 17"/>
              <p:cNvPicPr>
                <a:picLocks noChangeAspect="1"/>
              </p:cNvPicPr>
              <p:nvPr/>
            </p:nvPicPr>
            <p:blipFill>
              <a:blip r:embed="rId6"/>
              <a:srcRect l="66490" b="66809"/>
              <a:stretch>
                <a:fillRect/>
              </a:stretch>
            </p:blipFill>
            <p:spPr>
              <a:xfrm>
                <a:off x="15695" y="3280"/>
                <a:ext cx="1301" cy="762"/>
              </a:xfrm>
              <a:prstGeom prst="rect">
                <a:avLst/>
              </a:prstGeom>
            </p:spPr>
          </p:pic>
        </p:grpSp>
        <p:grpSp>
          <p:nvGrpSpPr>
            <p:cNvPr id="22" name="Group 21"/>
            <p:cNvGrpSpPr/>
            <p:nvPr/>
          </p:nvGrpSpPr>
          <p:grpSpPr>
            <a:xfrm rot="0">
              <a:off x="1845" y="1740"/>
              <a:ext cx="3015" cy="3399"/>
              <a:chOff x="14431" y="5438"/>
              <a:chExt cx="3634" cy="4045"/>
            </a:xfrm>
          </p:grpSpPr>
          <p:pic>
            <p:nvPicPr>
              <p:cNvPr id="17" name="Picture 16"/>
              <p:cNvPicPr>
                <a:picLocks noChangeAspect="1"/>
              </p:cNvPicPr>
              <p:nvPr/>
            </p:nvPicPr>
            <p:blipFill>
              <a:blip r:embed="rId7"/>
              <a:srcRect l="50598" t="3376"/>
              <a:stretch>
                <a:fillRect/>
              </a:stretch>
            </p:blipFill>
            <p:spPr>
              <a:xfrm>
                <a:off x="14471" y="5438"/>
                <a:ext cx="3594" cy="2043"/>
              </a:xfrm>
              <a:prstGeom prst="rect">
                <a:avLst/>
              </a:prstGeom>
            </p:spPr>
          </p:pic>
          <p:pic>
            <p:nvPicPr>
              <p:cNvPr id="20" name="Picture 19"/>
              <p:cNvPicPr>
                <a:picLocks noChangeAspect="1"/>
              </p:cNvPicPr>
              <p:nvPr/>
            </p:nvPicPr>
            <p:blipFill>
              <a:blip r:embed="rId7"/>
              <a:srcRect r="57457" b="2532"/>
              <a:stretch>
                <a:fillRect/>
              </a:stretch>
            </p:blipFill>
            <p:spPr>
              <a:xfrm>
                <a:off x="14431" y="7422"/>
                <a:ext cx="3634" cy="2061"/>
              </a:xfrm>
              <a:prstGeom prst="rect">
                <a:avLst/>
              </a:prstGeom>
            </p:spPr>
          </p:pic>
        </p:grpSp>
        <p:cxnSp>
          <p:nvCxnSpPr>
            <p:cNvPr id="21" name="Straight Arrow Connector 20"/>
            <p:cNvCxnSpPr/>
            <p:nvPr/>
          </p:nvCxnSpPr>
          <p:spPr>
            <a:xfrm>
              <a:off x="2837" y="2090"/>
              <a:ext cx="2601" cy="680"/>
            </a:xfrm>
            <a:prstGeom prst="straightConnector1">
              <a:avLst/>
            </a:prstGeom>
            <a:ln w="57150">
              <a:solidFill>
                <a:schemeClr val="accent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8"/>
            <a:srcRect l="9732" r="9712" b="16388"/>
            <a:stretch>
              <a:fillRect/>
            </a:stretch>
          </p:blipFill>
          <p:spPr>
            <a:xfrm>
              <a:off x="7967" y="1285"/>
              <a:ext cx="4031" cy="275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237" y="1913"/>
              <a:ext cx="3504" cy="1886"/>
            </a:xfrm>
            <a:prstGeom prst="rect">
              <a:avLst/>
            </a:prstGeom>
          </p:spPr>
        </p:pic>
        <p:cxnSp>
          <p:nvCxnSpPr>
            <p:cNvPr id="16" name="Straight Arrow Connector 15"/>
            <p:cNvCxnSpPr/>
            <p:nvPr/>
          </p:nvCxnSpPr>
          <p:spPr>
            <a:xfrm flipV="1">
              <a:off x="9030" y="3295"/>
              <a:ext cx="892" cy="4084"/>
            </a:xfrm>
            <a:prstGeom prst="straightConnector1">
              <a:avLst/>
            </a:prstGeom>
            <a:ln w="57150">
              <a:solidFill>
                <a:schemeClr val="accent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6" name="Group 5"/>
          <p:cNvGrpSpPr/>
          <p:nvPr/>
        </p:nvGrpSpPr>
        <p:grpSpPr>
          <a:xfrm>
            <a:off x="3829050" y="3902075"/>
            <a:ext cx="5177790" cy="5292725"/>
            <a:chOff x="6030" y="6145"/>
            <a:chExt cx="8154" cy="8335"/>
          </a:xfrm>
        </p:grpSpPr>
        <p:pic>
          <p:nvPicPr>
            <p:cNvPr id="5" name="Picture 4" descr="chartwithoutTV2"/>
            <p:cNvPicPr>
              <a:picLocks noChangeAspect="1"/>
            </p:cNvPicPr>
            <p:nvPr/>
          </p:nvPicPr>
          <p:blipFill>
            <a:blip r:embed="rId1"/>
            <a:srcRect r="827" b="542"/>
            <a:stretch>
              <a:fillRect/>
            </a:stretch>
          </p:blipFill>
          <p:spPr>
            <a:xfrm>
              <a:off x="6030" y="6145"/>
              <a:ext cx="8154" cy="8264"/>
            </a:xfrm>
            <a:prstGeom prst="rect">
              <a:avLst/>
            </a:prstGeom>
          </p:spPr>
        </p:pic>
        <p:pic>
          <p:nvPicPr>
            <p:cNvPr id="4" name="Picture 3" descr="chart"/>
            <p:cNvPicPr>
              <a:picLocks noChangeAspect="1"/>
            </p:cNvPicPr>
            <p:nvPr/>
          </p:nvPicPr>
          <p:blipFill>
            <a:blip r:embed="rId2"/>
            <a:srcRect l="13679" t="93302" r="68948" b="210"/>
            <a:stretch>
              <a:fillRect/>
            </a:stretch>
          </p:blipFill>
          <p:spPr>
            <a:xfrm>
              <a:off x="7673" y="13992"/>
              <a:ext cx="1307" cy="48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3" name="Group 2"/>
          <p:cNvGrpSpPr/>
          <p:nvPr/>
        </p:nvGrpSpPr>
        <p:grpSpPr>
          <a:xfrm>
            <a:off x="4053205" y="3955415"/>
            <a:ext cx="5284470" cy="5239385"/>
            <a:chOff x="6383" y="6229"/>
            <a:chExt cx="8322" cy="8251"/>
          </a:xfrm>
        </p:grpSpPr>
        <p:pic>
          <p:nvPicPr>
            <p:cNvPr id="2" name="Picture 1" descr="chartcase1_old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6383" y="6229"/>
              <a:ext cx="8323" cy="8251"/>
            </a:xfrm>
            <a:prstGeom prst="rect">
              <a:avLst/>
            </a:prstGeom>
          </p:spPr>
        </p:pic>
        <p:pic>
          <p:nvPicPr>
            <p:cNvPr id="4" name="Picture 3" descr="chart"/>
            <p:cNvPicPr>
              <a:picLocks noChangeAspect="1"/>
            </p:cNvPicPr>
            <p:nvPr/>
          </p:nvPicPr>
          <p:blipFill>
            <a:blip r:embed="rId2"/>
            <a:srcRect l="13679" t="93302" r="68948" b="210"/>
            <a:stretch>
              <a:fillRect/>
            </a:stretch>
          </p:blipFill>
          <p:spPr>
            <a:xfrm>
              <a:off x="7688" y="13992"/>
              <a:ext cx="1307" cy="48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Group 95"/>
          <p:cNvGrpSpPr/>
          <p:nvPr/>
        </p:nvGrpSpPr>
        <p:grpSpPr>
          <a:xfrm>
            <a:off x="6530646" y="3318777"/>
            <a:ext cx="4678153" cy="7886882"/>
            <a:chOff x="5708" y="379"/>
            <a:chExt cx="7367" cy="12420"/>
          </a:xfrm>
        </p:grpSpPr>
        <p:sp>
          <p:nvSpPr>
            <p:cNvPr id="43" name="Rectangle 42"/>
            <p:cNvSpPr/>
            <p:nvPr/>
          </p:nvSpPr>
          <p:spPr>
            <a:xfrm>
              <a:off x="5708" y="379"/>
              <a:ext cx="7367" cy="12420"/>
            </a:xfrm>
            <a:prstGeom prst="rect">
              <a:avLst/>
            </a:prstGeom>
            <a:solidFill>
              <a:schemeClr val="accent1">
                <a:alpha val="23000"/>
              </a:schemeClr>
            </a:solidFill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Text Box 61"/>
            <p:cNvSpPr txBox="1"/>
            <p:nvPr/>
          </p:nvSpPr>
          <p:spPr>
            <a:xfrm>
              <a:off x="7415" y="601"/>
              <a:ext cx="4697" cy="10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en-US" b="1"/>
                <a:t>MULTI DEVICE USER INTERFACE ADAPTATION</a:t>
              </a:r>
              <a:endParaRPr lang="x-none" altLang="en-US" b="1"/>
            </a:p>
          </p:txBody>
        </p:sp>
        <p:pic>
          <p:nvPicPr>
            <p:cNvPr id="56" name="Picture 55"/>
            <p:cNvPicPr>
              <a:picLocks noChangeAspect="1"/>
            </p:cNvPicPr>
            <p:nvPr/>
          </p:nvPicPr>
          <p:blipFill>
            <a:blip r:embed="rId1"/>
            <a:srcRect r="1752"/>
            <a:stretch>
              <a:fillRect/>
            </a:stretch>
          </p:blipFill>
          <p:spPr>
            <a:xfrm>
              <a:off x="6226" y="2951"/>
              <a:ext cx="1770" cy="2314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pic>
          <p:nvPicPr>
            <p:cNvPr id="53" name="Picture 5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496" y="2971"/>
              <a:ext cx="1780" cy="2305"/>
            </a:xfrm>
            <a:prstGeom prst="rect">
              <a:avLst/>
            </a:prstGeom>
            <a:ln w="6350" cmpd="sng">
              <a:solidFill>
                <a:schemeClr val="accent1"/>
              </a:solidFill>
              <a:prstDash val="solid"/>
            </a:ln>
          </p:spPr>
        </p:pic>
        <p:pic>
          <p:nvPicPr>
            <p:cNvPr id="57" name="Picture 5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837" y="2970"/>
              <a:ext cx="1780" cy="2306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sp>
          <p:nvSpPr>
            <p:cNvPr id="4" name="Text Box 3"/>
            <p:cNvSpPr txBox="1"/>
            <p:nvPr/>
          </p:nvSpPr>
          <p:spPr>
            <a:xfrm>
              <a:off x="6845" y="1718"/>
              <a:ext cx="5249" cy="6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x-none"/>
                <a:t>UI elements characterization</a:t>
              </a:r>
              <a:endParaRPr lang="x-none"/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15" y="9741"/>
              <a:ext cx="2230" cy="2858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sp>
          <p:nvSpPr>
            <p:cNvPr id="11" name="Text Box 10"/>
            <p:cNvSpPr txBox="1"/>
            <p:nvPr/>
          </p:nvSpPr>
          <p:spPr>
            <a:xfrm>
              <a:off x="7454" y="8709"/>
              <a:ext cx="4135" cy="6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x-none"/>
                <a:t>Adaptation model</a:t>
              </a:r>
              <a:endParaRPr lang="x-none"/>
            </a:p>
          </p:txBody>
        </p:sp>
        <p:grpSp>
          <p:nvGrpSpPr>
            <p:cNvPr id="38" name="Group 37"/>
            <p:cNvGrpSpPr/>
            <p:nvPr/>
          </p:nvGrpSpPr>
          <p:grpSpPr>
            <a:xfrm>
              <a:off x="6335" y="2482"/>
              <a:ext cx="1510" cy="604"/>
              <a:chOff x="-667" y="7524"/>
              <a:chExt cx="1575" cy="604"/>
            </a:xfrm>
          </p:grpSpPr>
          <p:sp>
            <p:nvSpPr>
              <p:cNvPr id="49" name="Rectangle 48"/>
              <p:cNvSpPr/>
              <p:nvPr/>
            </p:nvSpPr>
            <p:spPr>
              <a:xfrm>
                <a:off x="-567" y="7566"/>
                <a:ext cx="1375" cy="496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Text Box 60"/>
              <p:cNvSpPr txBox="1"/>
              <p:nvPr/>
            </p:nvSpPr>
            <p:spPr>
              <a:xfrm>
                <a:off x="-667" y="7524"/>
                <a:ext cx="1575" cy="604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x-none">
                    <a:solidFill>
                      <a:schemeClr val="bg1"/>
                    </a:solidFill>
                    <a:sym typeface="+mn-ea"/>
                  </a:rPr>
                  <a:t>Contr. 2</a:t>
                </a:r>
                <a:endParaRPr lang="x-none"/>
              </a:p>
            </p:txBody>
          </p:sp>
        </p:grpSp>
        <p:grpSp>
          <p:nvGrpSpPr>
            <p:cNvPr id="63" name="Group 62"/>
            <p:cNvGrpSpPr/>
            <p:nvPr/>
          </p:nvGrpSpPr>
          <p:grpSpPr>
            <a:xfrm>
              <a:off x="8625" y="2478"/>
              <a:ext cx="1510" cy="604"/>
              <a:chOff x="-667" y="7524"/>
              <a:chExt cx="1575" cy="604"/>
            </a:xfrm>
          </p:grpSpPr>
          <p:sp>
            <p:nvSpPr>
              <p:cNvPr id="64" name="Rectangle 63"/>
              <p:cNvSpPr/>
              <p:nvPr/>
            </p:nvSpPr>
            <p:spPr>
              <a:xfrm>
                <a:off x="-567" y="7566"/>
                <a:ext cx="1375" cy="496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Text Box 64"/>
              <p:cNvSpPr txBox="1"/>
              <p:nvPr/>
            </p:nvSpPr>
            <p:spPr>
              <a:xfrm>
                <a:off x="-667" y="7524"/>
                <a:ext cx="1575" cy="604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x-none">
                    <a:solidFill>
                      <a:schemeClr val="bg1"/>
                    </a:solidFill>
                    <a:sym typeface="+mn-ea"/>
                  </a:rPr>
                  <a:t>Contr. 3</a:t>
                </a:r>
                <a:endParaRPr lang="x-none"/>
              </a:p>
            </p:txBody>
          </p:sp>
        </p:grpSp>
        <p:grpSp>
          <p:nvGrpSpPr>
            <p:cNvPr id="66" name="Group 65"/>
            <p:cNvGrpSpPr/>
            <p:nvPr/>
          </p:nvGrpSpPr>
          <p:grpSpPr>
            <a:xfrm>
              <a:off x="10939" y="2478"/>
              <a:ext cx="1510" cy="604"/>
              <a:chOff x="-667" y="7524"/>
              <a:chExt cx="1575" cy="604"/>
            </a:xfrm>
          </p:grpSpPr>
          <p:sp>
            <p:nvSpPr>
              <p:cNvPr id="67" name="Rectangle 66"/>
              <p:cNvSpPr/>
              <p:nvPr/>
            </p:nvSpPr>
            <p:spPr>
              <a:xfrm>
                <a:off x="-567" y="7566"/>
                <a:ext cx="1375" cy="496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Text Box 67"/>
              <p:cNvSpPr txBox="1"/>
              <p:nvPr/>
            </p:nvSpPr>
            <p:spPr>
              <a:xfrm>
                <a:off x="-667" y="7524"/>
                <a:ext cx="1575" cy="604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x-none">
                    <a:solidFill>
                      <a:schemeClr val="bg1"/>
                    </a:solidFill>
                    <a:sym typeface="+mn-ea"/>
                  </a:rPr>
                  <a:t>Contr. 4</a:t>
                </a:r>
                <a:endParaRPr lang="x-none"/>
              </a:p>
            </p:txBody>
          </p:sp>
        </p:grpSp>
        <p:grpSp>
          <p:nvGrpSpPr>
            <p:cNvPr id="69" name="Group 68"/>
            <p:cNvGrpSpPr/>
            <p:nvPr/>
          </p:nvGrpSpPr>
          <p:grpSpPr>
            <a:xfrm>
              <a:off x="7453" y="9286"/>
              <a:ext cx="1510" cy="604"/>
              <a:chOff x="-667" y="7744"/>
              <a:chExt cx="1575" cy="604"/>
            </a:xfrm>
          </p:grpSpPr>
          <p:sp>
            <p:nvSpPr>
              <p:cNvPr id="70" name="Rectangle 69"/>
              <p:cNvSpPr/>
              <p:nvPr/>
            </p:nvSpPr>
            <p:spPr>
              <a:xfrm>
                <a:off x="-567" y="7806"/>
                <a:ext cx="1375" cy="496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Text Box 71"/>
              <p:cNvSpPr txBox="1"/>
              <p:nvPr/>
            </p:nvSpPr>
            <p:spPr>
              <a:xfrm>
                <a:off x="-667" y="7744"/>
                <a:ext cx="1575" cy="604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x-none">
                    <a:solidFill>
                      <a:schemeClr val="bg1"/>
                    </a:solidFill>
                    <a:sym typeface="+mn-ea"/>
                  </a:rPr>
                  <a:t>Contr. 5</a:t>
                </a:r>
                <a:endParaRPr lang="x-none"/>
              </a:p>
            </p:txBody>
          </p:sp>
        </p:grpSp>
        <p:grpSp>
          <p:nvGrpSpPr>
            <p:cNvPr id="78" name="Group 77"/>
            <p:cNvGrpSpPr/>
            <p:nvPr/>
          </p:nvGrpSpPr>
          <p:grpSpPr>
            <a:xfrm>
              <a:off x="6307" y="592"/>
              <a:ext cx="1303" cy="865"/>
              <a:chOff x="-1843" y="6250"/>
              <a:chExt cx="370" cy="437"/>
            </a:xfrm>
          </p:grpSpPr>
          <p:sp>
            <p:nvSpPr>
              <p:cNvPr id="79" name="Oval 78"/>
              <p:cNvSpPr/>
              <p:nvPr/>
            </p:nvSpPr>
            <p:spPr>
              <a:xfrm>
                <a:off x="-1843" y="6250"/>
                <a:ext cx="360" cy="437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Text Box 79"/>
              <p:cNvSpPr txBox="1"/>
              <p:nvPr/>
            </p:nvSpPr>
            <p:spPr>
              <a:xfrm>
                <a:off x="-1837" y="6288"/>
                <a:ext cx="364" cy="3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x-none" altLang="en-US" sz="2000" b="1">
                    <a:solidFill>
                      <a:schemeClr val="bg1"/>
                    </a:solidFill>
                  </a:rPr>
                  <a:t>Obj. 2</a:t>
                </a:r>
                <a:endParaRPr lang="x-none" altLang="en-US" sz="2000" b="1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90" name="Text Box 89"/>
            <p:cNvSpPr txBox="1"/>
            <p:nvPr/>
          </p:nvSpPr>
          <p:spPr>
            <a:xfrm>
              <a:off x="9553" y="9989"/>
              <a:ext cx="2760" cy="23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en-US" sz="1020"/>
                <a:t>Dominguez, A., Florez, J., Lafuente, A., Masneri, S., Tamayo, I., \&amp; Zorrilla, M. (Submitted in 2019, November).</a:t>
              </a:r>
              <a:r>
                <a:rPr lang="en-US" altLang="en-US" sz="1020" b="1"/>
                <a:t> A methodology for user interface adaptation of multi-device media services</a:t>
              </a:r>
              <a:r>
                <a:rPr lang="en-US" altLang="en-US" sz="1020"/>
                <a:t>. IEEE Transactions on Broadcasting</a:t>
              </a:r>
              <a:endParaRPr lang="en-US" altLang="en-US" sz="1020"/>
            </a:p>
          </p:txBody>
        </p:sp>
        <p:sp>
          <p:nvSpPr>
            <p:cNvPr id="91" name="Text Box 90"/>
            <p:cNvSpPr txBox="1"/>
            <p:nvPr/>
          </p:nvSpPr>
          <p:spPr>
            <a:xfrm>
              <a:off x="5881" y="5395"/>
              <a:ext cx="2475" cy="28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20"/>
                <a:t>Dominguez, A., Tamayo, I., Zorrilla, M., Florez, J., &amp; Lafuente, A. (2018, June). </a:t>
              </a:r>
              <a:r>
                <a:rPr lang="en-US" sz="1020" b="1"/>
                <a:t>Componentizing a Hybrid Broadcast-Internet Multi-Device Media Service</a:t>
              </a:r>
              <a:r>
                <a:rPr lang="en-US" sz="1020"/>
                <a:t>. In 2018 IEEE International Symposium on Broadband Multimedia Systems and Broadcasting (BMSB) (pp. 1-6). IEEE.</a:t>
              </a:r>
              <a:endParaRPr lang="en-US" sz="1020"/>
            </a:p>
          </p:txBody>
        </p:sp>
        <p:sp>
          <p:nvSpPr>
            <p:cNvPr id="92" name="Text Box 91"/>
            <p:cNvSpPr txBox="1"/>
            <p:nvPr/>
          </p:nvSpPr>
          <p:spPr>
            <a:xfrm>
              <a:off x="8183" y="5396"/>
              <a:ext cx="2524" cy="31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20"/>
                <a:t>Dominguez, A., Florez, J., Lafuente, A., Masneri, S., Tamayo, I., &amp; Zorrilla, M. (2019, June). </a:t>
              </a:r>
              <a:r>
                <a:rPr lang="en-US" sz="1020" b="1"/>
                <a:t>Methods for device characterisation in media services.</a:t>
              </a:r>
              <a:r>
                <a:rPr lang="en-US" sz="1020"/>
                <a:t> In Proceedings of the 2019 ACM International Conference on Interactive Experiences for TV and Online Video (pp. 118-128). ACM.</a:t>
              </a:r>
              <a:endParaRPr lang="en-US" sz="1020"/>
            </a:p>
          </p:txBody>
        </p:sp>
        <p:sp>
          <p:nvSpPr>
            <p:cNvPr id="93" name="Text Box 92"/>
            <p:cNvSpPr txBox="1"/>
            <p:nvPr/>
          </p:nvSpPr>
          <p:spPr>
            <a:xfrm>
              <a:off x="10703" y="5393"/>
              <a:ext cx="2372" cy="33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20"/>
                <a:t>Zorrilla, M., Tamayo, I., Martin, A., &amp; Dominguez, A. (2015, June). </a:t>
              </a:r>
              <a:r>
                <a:rPr lang="en-US" sz="1020" b="1"/>
                <a:t>User interface adaptation for multi-device Web-based media applications</a:t>
              </a:r>
              <a:r>
                <a:rPr lang="en-US" sz="1020"/>
                <a:t>. In 2015 IEEE International Symposium on Broadband Multimedia Systems and Broadcasting (pp. 1-7). IEEE.</a:t>
              </a:r>
              <a:endParaRPr lang="en-US" sz="1020"/>
            </a:p>
          </p:txBody>
        </p:sp>
      </p:grpSp>
      <p:grpSp>
        <p:nvGrpSpPr>
          <p:cNvPr id="94" name="Group 93"/>
          <p:cNvGrpSpPr/>
          <p:nvPr/>
        </p:nvGrpSpPr>
        <p:grpSpPr>
          <a:xfrm>
            <a:off x="3624217" y="6556683"/>
            <a:ext cx="2770569" cy="4650211"/>
            <a:chOff x="1231" y="2478"/>
            <a:chExt cx="4363" cy="7323"/>
          </a:xfrm>
        </p:grpSpPr>
        <p:grpSp>
          <p:nvGrpSpPr>
            <p:cNvPr id="12" name="Group 11"/>
            <p:cNvGrpSpPr/>
            <p:nvPr/>
          </p:nvGrpSpPr>
          <p:grpSpPr>
            <a:xfrm>
              <a:off x="1231" y="2478"/>
              <a:ext cx="4363" cy="7323"/>
              <a:chOff x="427" y="1079"/>
              <a:chExt cx="4363" cy="7323"/>
            </a:xfrm>
          </p:grpSpPr>
          <p:sp>
            <p:nvSpPr>
              <p:cNvPr id="44" name="Rectangle 43"/>
              <p:cNvSpPr/>
              <p:nvPr/>
            </p:nvSpPr>
            <p:spPr>
              <a:xfrm>
                <a:off x="427" y="1079"/>
                <a:ext cx="4363" cy="7323"/>
              </a:xfrm>
              <a:prstGeom prst="rect">
                <a:avLst/>
              </a:prstGeom>
              <a:solidFill>
                <a:schemeClr val="accent1">
                  <a:alpha val="23000"/>
                </a:schemeClr>
              </a:solidFill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Text Box 22"/>
              <p:cNvSpPr txBox="1"/>
              <p:nvPr/>
            </p:nvSpPr>
            <p:spPr>
              <a:xfrm>
                <a:off x="541" y="2298"/>
                <a:ext cx="4135" cy="11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x-none" altLang="en-US" sz="1400"/>
                  <a:t>Large scale pilot of a b</a:t>
                </a:r>
                <a:r>
                  <a:rPr lang="en-US" altLang="en-US" sz="1400"/>
                  <a:t>roadcast-Internet Multi-device </a:t>
                </a:r>
                <a:r>
                  <a:rPr lang="x-none" altLang="en-US" sz="1400"/>
                  <a:t>service for a live TV programme</a:t>
                </a:r>
                <a:r>
                  <a:rPr lang="en-US" altLang="en-US" sz="1050"/>
                  <a:t> </a:t>
                </a:r>
                <a:endParaRPr lang="en-US" altLang="en-US" sz="1050"/>
              </a:p>
            </p:txBody>
          </p:sp>
          <p:sp>
            <p:nvSpPr>
              <p:cNvPr id="58" name="Text Box 57"/>
              <p:cNvSpPr txBox="1"/>
              <p:nvPr/>
            </p:nvSpPr>
            <p:spPr>
              <a:xfrm>
                <a:off x="1515" y="1349"/>
                <a:ext cx="3154" cy="6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x-none" altLang="en-US" b="1"/>
                  <a:t>DEPLOYMENT</a:t>
                </a:r>
                <a:endParaRPr lang="x-none" altLang="en-US" b="1"/>
              </a:p>
            </p:txBody>
          </p:sp>
          <p:pic>
            <p:nvPicPr>
              <p:cNvPr id="28" name="Picture 27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27" y="4029"/>
                <a:ext cx="1793" cy="2314"/>
              </a:xfrm>
              <a:prstGeom prst="rect">
                <a:avLst/>
              </a:prstGeom>
              <a:ln>
                <a:solidFill>
                  <a:schemeClr val="accent1"/>
                </a:solidFill>
              </a:ln>
              <a:effectLst/>
              <a:scene3d>
                <a:camera prst="orthographicFront">
                  <a:rot lat="0" lon="0" rev="0"/>
                </a:camera>
                <a:lightRig rig="threePt" dir="t"/>
              </a:scene3d>
            </p:spPr>
          </p:pic>
        </p:grpSp>
        <p:grpSp>
          <p:nvGrpSpPr>
            <p:cNvPr id="2" name="Group 1"/>
            <p:cNvGrpSpPr/>
            <p:nvPr/>
          </p:nvGrpSpPr>
          <p:grpSpPr>
            <a:xfrm>
              <a:off x="1387" y="2635"/>
              <a:ext cx="1282" cy="865"/>
              <a:chOff x="-1765" y="6250"/>
              <a:chExt cx="364" cy="437"/>
            </a:xfrm>
          </p:grpSpPr>
          <p:sp>
            <p:nvSpPr>
              <p:cNvPr id="6" name="Oval 5"/>
              <p:cNvSpPr/>
              <p:nvPr/>
            </p:nvSpPr>
            <p:spPr>
              <a:xfrm>
                <a:off x="-1761" y="6250"/>
                <a:ext cx="360" cy="437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Text Box 6"/>
              <p:cNvSpPr txBox="1"/>
              <p:nvPr/>
            </p:nvSpPr>
            <p:spPr>
              <a:xfrm>
                <a:off x="-1765" y="6288"/>
                <a:ext cx="364" cy="3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x-none" altLang="en-US" sz="2000" b="1">
                    <a:solidFill>
                      <a:schemeClr val="bg1"/>
                    </a:solidFill>
                  </a:rPr>
                  <a:t>Obj. 1</a:t>
                </a:r>
                <a:endParaRPr lang="x-none" altLang="en-US" sz="2000" b="1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27" name="Group 26"/>
            <p:cNvGrpSpPr/>
            <p:nvPr/>
          </p:nvGrpSpPr>
          <p:grpSpPr>
            <a:xfrm>
              <a:off x="2603" y="4958"/>
              <a:ext cx="1510" cy="604"/>
              <a:chOff x="488" y="7444"/>
              <a:chExt cx="1575" cy="604"/>
            </a:xfrm>
          </p:grpSpPr>
          <p:sp>
            <p:nvSpPr>
              <p:cNvPr id="54" name="Rectangle 53"/>
              <p:cNvSpPr/>
              <p:nvPr/>
            </p:nvSpPr>
            <p:spPr>
              <a:xfrm>
                <a:off x="525" y="7506"/>
                <a:ext cx="1375" cy="496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Text Box 54"/>
              <p:cNvSpPr txBox="1"/>
              <p:nvPr/>
            </p:nvSpPr>
            <p:spPr>
              <a:xfrm>
                <a:off x="488" y="7444"/>
                <a:ext cx="1575" cy="604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x-none">
                    <a:solidFill>
                      <a:schemeClr val="bg1"/>
                    </a:solidFill>
                    <a:sym typeface="+mn-ea"/>
                  </a:rPr>
                  <a:t>Contr. 1</a:t>
                </a:r>
                <a:endParaRPr lang="x-none"/>
              </a:p>
            </p:txBody>
          </p:sp>
        </p:grpSp>
        <p:sp>
          <p:nvSpPr>
            <p:cNvPr id="88" name="Text Box 87"/>
            <p:cNvSpPr txBox="1"/>
            <p:nvPr/>
          </p:nvSpPr>
          <p:spPr>
            <a:xfrm>
              <a:off x="1847" y="7905"/>
              <a:ext cx="3131" cy="18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en-US" sz="1020"/>
                <a:t>Dominguez, A., Agirre, M., Flörez, J., Lafuente, A., Tamayo, I., &amp; Zorrilla, M. (2017). </a:t>
              </a:r>
              <a:r>
                <a:rPr lang="en-US" altLang="en-US" sz="1020" b="1"/>
                <a:t>Deployment of a hybrid broadcast-Internet multi-device service for a live TV programme.</a:t>
              </a:r>
              <a:r>
                <a:rPr lang="en-US" altLang="en-US" sz="1020"/>
                <a:t> IEEE Transactions on Broadcasting, 64(1), 153-163.</a:t>
              </a:r>
              <a:endParaRPr lang="en-US" altLang="en-US" sz="1020"/>
            </a:p>
          </p:txBody>
        </p:sp>
      </p:grpSp>
      <p:grpSp>
        <p:nvGrpSpPr>
          <p:cNvPr id="95" name="Group 94"/>
          <p:cNvGrpSpPr/>
          <p:nvPr/>
        </p:nvGrpSpPr>
        <p:grpSpPr>
          <a:xfrm>
            <a:off x="11343366" y="5439067"/>
            <a:ext cx="3458925" cy="5767202"/>
            <a:chOff x="13287" y="1118"/>
            <a:chExt cx="5447" cy="9082"/>
          </a:xfrm>
        </p:grpSpPr>
        <p:sp>
          <p:nvSpPr>
            <p:cNvPr id="86" name="Rectangle 85"/>
            <p:cNvSpPr/>
            <p:nvPr/>
          </p:nvSpPr>
          <p:spPr>
            <a:xfrm>
              <a:off x="13287" y="1118"/>
              <a:ext cx="5433" cy="6845"/>
            </a:xfrm>
            <a:prstGeom prst="rect">
              <a:avLst/>
            </a:prstGeom>
            <a:solidFill>
              <a:schemeClr val="accent1">
                <a:alpha val="23000"/>
              </a:schemeClr>
            </a:solidFill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Text Box 58"/>
            <p:cNvSpPr txBox="1"/>
            <p:nvPr/>
          </p:nvSpPr>
          <p:spPr>
            <a:xfrm>
              <a:off x="14586" y="1335"/>
              <a:ext cx="4135" cy="6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x-none" altLang="en-US" b="1"/>
                <a:t>FIELDS OF APPLICATION</a:t>
              </a:r>
              <a:endParaRPr lang="x-none" altLang="en-US" b="1"/>
            </a:p>
          </p:txBody>
        </p:sp>
        <p:sp>
          <p:nvSpPr>
            <p:cNvPr id="3" name="Rectangle 2"/>
            <p:cNvSpPr/>
            <p:nvPr/>
          </p:nvSpPr>
          <p:spPr>
            <a:xfrm>
              <a:off x="13287" y="8154"/>
              <a:ext cx="5433" cy="2046"/>
            </a:xfrm>
            <a:prstGeom prst="rect">
              <a:avLst/>
            </a:prstGeom>
            <a:solidFill>
              <a:schemeClr val="accent1">
                <a:alpha val="23000"/>
              </a:schemeClr>
            </a:solidFill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 Box 9"/>
            <p:cNvSpPr txBox="1"/>
            <p:nvPr/>
          </p:nvSpPr>
          <p:spPr>
            <a:xfrm>
              <a:off x="14599" y="8154"/>
              <a:ext cx="4135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x-none" altLang="en-US" sz="1400" b="1"/>
                <a:t>READY FOR CONTINUOUS ADAPTIVE LEARNING PROCESSES</a:t>
              </a:r>
              <a:endParaRPr lang="x-none" altLang="en-US" sz="1400" b="1"/>
            </a:p>
          </p:txBody>
        </p:sp>
        <p:pic>
          <p:nvPicPr>
            <p:cNvPr id="71" name="Picture 7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174" y="3404"/>
              <a:ext cx="1692" cy="2314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pic>
          <p:nvPicPr>
            <p:cNvPr id="40" name="Picture 30" descr="Resultado de imagen de user interaction icon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111" y="8780"/>
              <a:ext cx="1165" cy="11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2" name="Picture 18" descr="Resultado de imagen de broadcast icon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737" y="9243"/>
              <a:ext cx="846" cy="8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2" name="Text Box 51"/>
            <p:cNvSpPr txBox="1"/>
            <p:nvPr/>
          </p:nvSpPr>
          <p:spPr>
            <a:xfrm>
              <a:off x="14013" y="2298"/>
              <a:ext cx="4135" cy="6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x-none"/>
                <a:t>Industry 4.0</a:t>
              </a:r>
              <a:endParaRPr lang="x-none"/>
            </a:p>
          </p:txBody>
        </p:sp>
        <p:grpSp>
          <p:nvGrpSpPr>
            <p:cNvPr id="75" name="Group 74"/>
            <p:cNvGrpSpPr/>
            <p:nvPr/>
          </p:nvGrpSpPr>
          <p:grpSpPr>
            <a:xfrm>
              <a:off x="15245" y="2958"/>
              <a:ext cx="1510" cy="604"/>
              <a:chOff x="-667" y="7524"/>
              <a:chExt cx="1575" cy="604"/>
            </a:xfrm>
          </p:grpSpPr>
          <p:sp>
            <p:nvSpPr>
              <p:cNvPr id="76" name="Rectangle 75"/>
              <p:cNvSpPr/>
              <p:nvPr/>
            </p:nvSpPr>
            <p:spPr>
              <a:xfrm>
                <a:off x="-567" y="7566"/>
                <a:ext cx="1375" cy="496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Text Box 76"/>
              <p:cNvSpPr txBox="1"/>
              <p:nvPr/>
            </p:nvSpPr>
            <p:spPr>
              <a:xfrm>
                <a:off x="-667" y="7524"/>
                <a:ext cx="1575" cy="604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x-none">
                    <a:solidFill>
                      <a:schemeClr val="bg1"/>
                    </a:solidFill>
                    <a:sym typeface="+mn-ea"/>
                  </a:rPr>
                  <a:t>Contr. 6</a:t>
                </a:r>
                <a:endParaRPr lang="x-none"/>
              </a:p>
            </p:txBody>
          </p:sp>
        </p:grpSp>
        <p:grpSp>
          <p:nvGrpSpPr>
            <p:cNvPr id="81" name="Group 80"/>
            <p:cNvGrpSpPr/>
            <p:nvPr/>
          </p:nvGrpSpPr>
          <p:grpSpPr>
            <a:xfrm>
              <a:off x="13453" y="1239"/>
              <a:ext cx="1282" cy="865"/>
              <a:chOff x="-1765" y="6250"/>
              <a:chExt cx="364" cy="437"/>
            </a:xfrm>
          </p:grpSpPr>
          <p:sp>
            <p:nvSpPr>
              <p:cNvPr id="82" name="Oval 81"/>
              <p:cNvSpPr/>
              <p:nvPr/>
            </p:nvSpPr>
            <p:spPr>
              <a:xfrm>
                <a:off x="-1761" y="6250"/>
                <a:ext cx="360" cy="437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Text Box 82"/>
              <p:cNvSpPr txBox="1"/>
              <p:nvPr/>
            </p:nvSpPr>
            <p:spPr>
              <a:xfrm>
                <a:off x="-1765" y="6288"/>
                <a:ext cx="364" cy="3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x-none" altLang="en-US" sz="2000" b="1">
                    <a:solidFill>
                      <a:schemeClr val="bg1"/>
                    </a:solidFill>
                  </a:rPr>
                  <a:t>Obj. 3</a:t>
                </a:r>
                <a:endParaRPr lang="x-none" altLang="en-US" sz="2000" b="1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84" name="Group 83"/>
            <p:cNvGrpSpPr/>
            <p:nvPr/>
          </p:nvGrpSpPr>
          <p:grpSpPr>
            <a:xfrm>
              <a:off x="13393" y="8230"/>
              <a:ext cx="1282" cy="865"/>
              <a:chOff x="-1765" y="6250"/>
              <a:chExt cx="364" cy="437"/>
            </a:xfrm>
          </p:grpSpPr>
          <p:sp>
            <p:nvSpPr>
              <p:cNvPr id="85" name="Oval 84"/>
              <p:cNvSpPr/>
              <p:nvPr/>
            </p:nvSpPr>
            <p:spPr>
              <a:xfrm>
                <a:off x="-1761" y="6250"/>
                <a:ext cx="360" cy="437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Text Box 86"/>
              <p:cNvSpPr txBox="1"/>
              <p:nvPr/>
            </p:nvSpPr>
            <p:spPr>
              <a:xfrm>
                <a:off x="-1765" y="6288"/>
                <a:ext cx="364" cy="3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x-none" altLang="en-US" sz="2000" b="1">
                    <a:solidFill>
                      <a:schemeClr val="bg1"/>
                    </a:solidFill>
                  </a:rPr>
                  <a:t>Obj. 4</a:t>
                </a:r>
                <a:endParaRPr lang="x-none" altLang="en-US" sz="2000" b="1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89" name="Text Box 88"/>
            <p:cNvSpPr txBox="1"/>
            <p:nvPr/>
          </p:nvSpPr>
          <p:spPr>
            <a:xfrm>
              <a:off x="14495" y="5829"/>
              <a:ext cx="3172" cy="21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20"/>
                <a:t>Posada, J., Zorrilla, M., Dominguez, A., Simoes, B., Eisert, P., Stricker, D., ... &amp; Guevara, M. (2018). </a:t>
              </a:r>
              <a:r>
                <a:rPr lang="en-US" sz="1020" b="1"/>
                <a:t>Graphics and Media Technologies for Operators in Industry 4.0</a:t>
              </a:r>
              <a:r>
                <a:rPr lang="en-US" sz="1020"/>
                <a:t>. IEEE computer graphics and applications, 38(5), 119-132.</a:t>
              </a:r>
              <a:endParaRPr lang="en-US" sz="1020"/>
            </a:p>
          </p:txBody>
        </p:sp>
      </p:grpSp>
      <p:sp>
        <p:nvSpPr>
          <p:cNvPr id="8" name="Striped Right Arrow 7"/>
          <p:cNvSpPr/>
          <p:nvPr/>
        </p:nvSpPr>
        <p:spPr>
          <a:xfrm>
            <a:off x="10689397" y="8384891"/>
            <a:ext cx="1015389" cy="824883"/>
          </a:xfrm>
          <a:prstGeom prst="striped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570"/>
          </a:p>
        </p:txBody>
      </p:sp>
      <p:sp>
        <p:nvSpPr>
          <p:cNvPr id="9" name="Text Box 8"/>
          <p:cNvSpPr txBox="1"/>
          <p:nvPr/>
        </p:nvSpPr>
        <p:spPr>
          <a:xfrm>
            <a:off x="10752895" y="8623021"/>
            <a:ext cx="1049044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x-none" sz="1400" b="1"/>
              <a:t>Extensible</a:t>
            </a:r>
            <a:endParaRPr lang="x-none" sz="1400" b="1"/>
          </a:p>
        </p:txBody>
      </p:sp>
      <p:sp>
        <p:nvSpPr>
          <p:cNvPr id="48" name="Striped Right Arrow 47"/>
          <p:cNvSpPr/>
          <p:nvPr/>
        </p:nvSpPr>
        <p:spPr>
          <a:xfrm>
            <a:off x="6155393" y="8365841"/>
            <a:ext cx="1015389" cy="824883"/>
          </a:xfrm>
          <a:prstGeom prst="striped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570"/>
          </a:p>
        </p:txBody>
      </p:sp>
      <p:sp>
        <p:nvSpPr>
          <p:cNvPr id="14" name="Text Box 13"/>
          <p:cNvSpPr txBox="1"/>
          <p:nvPr/>
        </p:nvSpPr>
        <p:spPr>
          <a:xfrm>
            <a:off x="6221431" y="8517605"/>
            <a:ext cx="88267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1400" b="1"/>
              <a:t>Lea</a:t>
            </a:r>
            <a:r>
              <a:rPr lang="x-none" altLang="en-US" sz="1400" b="1"/>
              <a:t>rn</a:t>
            </a:r>
            <a:r>
              <a:rPr lang="en-US" altLang="en-US" sz="1400" b="1"/>
              <a:t>ed lesson</a:t>
            </a:r>
            <a:r>
              <a:rPr lang="x-none" altLang="en-US" sz="1400" b="1"/>
              <a:t>s</a:t>
            </a:r>
            <a:endParaRPr lang="x-none" altLang="en-US" sz="1400" b="1"/>
          </a:p>
        </p:txBody>
      </p:sp>
      <p:sp>
        <p:nvSpPr>
          <p:cNvPr id="47" name="Striped Right Arrow 46"/>
          <p:cNvSpPr/>
          <p:nvPr/>
        </p:nvSpPr>
        <p:spPr>
          <a:xfrm>
            <a:off x="10689397" y="10296285"/>
            <a:ext cx="1015389" cy="824883"/>
          </a:xfrm>
          <a:prstGeom prst="striped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570"/>
          </a:p>
        </p:txBody>
      </p:sp>
      <p:sp>
        <p:nvSpPr>
          <p:cNvPr id="50" name="Text Box 49"/>
          <p:cNvSpPr txBox="1"/>
          <p:nvPr/>
        </p:nvSpPr>
        <p:spPr>
          <a:xfrm>
            <a:off x="10752895" y="10555371"/>
            <a:ext cx="1049044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x-none" sz="1400" b="1"/>
              <a:t>Extensible</a:t>
            </a:r>
            <a:endParaRPr lang="x-none" sz="1400" b="1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/>
          <p:cNvSpPr/>
          <p:nvPr/>
        </p:nvSpPr>
        <p:spPr>
          <a:xfrm>
            <a:off x="6530340" y="2405066"/>
            <a:ext cx="4678680" cy="9537065"/>
          </a:xfrm>
          <a:prstGeom prst="rect">
            <a:avLst/>
          </a:prstGeom>
          <a:solidFill>
            <a:schemeClr val="accent1">
              <a:alpha val="23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 Box 61"/>
          <p:cNvSpPr txBox="1"/>
          <p:nvPr/>
        </p:nvSpPr>
        <p:spPr>
          <a:xfrm>
            <a:off x="7614289" y="2545401"/>
            <a:ext cx="29825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n-US" b="1"/>
              <a:t>MULTI DEVICE USER INTERFACE ADAPTATION</a:t>
            </a:r>
            <a:endParaRPr lang="x-none" altLang="en-US" b="1"/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1"/>
          <a:srcRect r="1752"/>
          <a:stretch>
            <a:fillRect/>
          </a:stretch>
        </p:blipFill>
        <p:spPr>
          <a:xfrm>
            <a:off x="6845935" y="4056062"/>
            <a:ext cx="742950" cy="97155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9274" y="5875972"/>
            <a:ext cx="749935" cy="971550"/>
          </a:xfrm>
          <a:prstGeom prst="rect">
            <a:avLst/>
          </a:prstGeom>
          <a:ln w="6350" cmpd="sng">
            <a:solidFill>
              <a:schemeClr val="accent1"/>
            </a:solidFill>
            <a:prstDash val="solid"/>
          </a:ln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9274" y="7519991"/>
            <a:ext cx="734695" cy="95186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4" name="Text Box 3"/>
          <p:cNvSpPr txBox="1"/>
          <p:nvPr/>
        </p:nvSpPr>
        <p:spPr>
          <a:xfrm>
            <a:off x="7252339" y="3254696"/>
            <a:ext cx="3333115" cy="3838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x-none"/>
              <a:t>UI elements characterization</a:t>
            </a:r>
            <a:endParaRPr lang="x-non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4685" y="9589452"/>
            <a:ext cx="1416050" cy="181483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1" name="Text Box 10"/>
          <p:cNvSpPr txBox="1"/>
          <p:nvPr/>
        </p:nvSpPr>
        <p:spPr>
          <a:xfrm>
            <a:off x="7639054" y="8934136"/>
            <a:ext cx="2625725" cy="3838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x-none"/>
              <a:t>Adaptation model</a:t>
            </a:r>
            <a:endParaRPr lang="x-none"/>
          </a:p>
        </p:txBody>
      </p:sp>
      <p:grpSp>
        <p:nvGrpSpPr>
          <p:cNvPr id="38" name="Group 37"/>
          <p:cNvGrpSpPr/>
          <p:nvPr/>
        </p:nvGrpSpPr>
        <p:grpSpPr>
          <a:xfrm>
            <a:off x="6749415" y="3739832"/>
            <a:ext cx="958850" cy="383540"/>
            <a:chOff x="-961" y="7524"/>
            <a:chExt cx="1575" cy="604"/>
          </a:xfrm>
        </p:grpSpPr>
        <p:sp>
          <p:nvSpPr>
            <p:cNvPr id="49" name="Rectangle 48"/>
            <p:cNvSpPr/>
            <p:nvPr/>
          </p:nvSpPr>
          <p:spPr>
            <a:xfrm>
              <a:off x="-882" y="7566"/>
              <a:ext cx="1375" cy="49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Text Box 60"/>
            <p:cNvSpPr txBox="1"/>
            <p:nvPr/>
          </p:nvSpPr>
          <p:spPr>
            <a:xfrm>
              <a:off x="-961" y="7524"/>
              <a:ext cx="1575" cy="60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x-none">
                  <a:solidFill>
                    <a:schemeClr val="bg1"/>
                  </a:solidFill>
                  <a:sym typeface="+mn-ea"/>
                </a:rPr>
                <a:t>Contr. 2</a:t>
              </a:r>
              <a:endParaRPr lang="x-none"/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6757035" y="5605462"/>
            <a:ext cx="958850" cy="383540"/>
            <a:chOff x="-3337" y="10466"/>
            <a:chExt cx="1575" cy="604"/>
          </a:xfrm>
        </p:grpSpPr>
        <p:sp>
          <p:nvSpPr>
            <p:cNvPr id="64" name="Rectangle 63"/>
            <p:cNvSpPr/>
            <p:nvPr/>
          </p:nvSpPr>
          <p:spPr>
            <a:xfrm>
              <a:off x="-3276" y="10506"/>
              <a:ext cx="1375" cy="49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Text Box 64"/>
            <p:cNvSpPr txBox="1"/>
            <p:nvPr/>
          </p:nvSpPr>
          <p:spPr>
            <a:xfrm>
              <a:off x="-3337" y="10466"/>
              <a:ext cx="1575" cy="60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x-none">
                  <a:solidFill>
                    <a:schemeClr val="bg1"/>
                  </a:solidFill>
                  <a:sym typeface="+mn-ea"/>
                </a:rPr>
                <a:t>Contr. 3</a:t>
              </a:r>
              <a:endParaRPr lang="x-none"/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6758305" y="7191692"/>
            <a:ext cx="958850" cy="383540"/>
            <a:chOff x="-5749" y="12964"/>
            <a:chExt cx="1575" cy="604"/>
          </a:xfrm>
        </p:grpSpPr>
        <p:sp>
          <p:nvSpPr>
            <p:cNvPr id="67" name="Rectangle 66"/>
            <p:cNvSpPr/>
            <p:nvPr/>
          </p:nvSpPr>
          <p:spPr>
            <a:xfrm>
              <a:off x="-5670" y="13006"/>
              <a:ext cx="1375" cy="49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Text Box 67"/>
            <p:cNvSpPr txBox="1"/>
            <p:nvPr/>
          </p:nvSpPr>
          <p:spPr>
            <a:xfrm>
              <a:off x="-5749" y="12964"/>
              <a:ext cx="1575" cy="60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x-none">
                  <a:solidFill>
                    <a:schemeClr val="bg1"/>
                  </a:solidFill>
                  <a:sym typeface="+mn-ea"/>
                </a:rPr>
                <a:t>Contr. 4</a:t>
              </a:r>
              <a:endParaRPr lang="x-none"/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7216775" y="9300527"/>
            <a:ext cx="958850" cy="383540"/>
            <a:chOff x="-1360" y="9697"/>
            <a:chExt cx="1575" cy="604"/>
          </a:xfrm>
        </p:grpSpPr>
        <p:sp>
          <p:nvSpPr>
            <p:cNvPr id="70" name="Rectangle 69"/>
            <p:cNvSpPr/>
            <p:nvPr/>
          </p:nvSpPr>
          <p:spPr>
            <a:xfrm>
              <a:off x="-1281" y="9738"/>
              <a:ext cx="1375" cy="49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Text Box 71"/>
            <p:cNvSpPr txBox="1"/>
            <p:nvPr/>
          </p:nvSpPr>
          <p:spPr>
            <a:xfrm>
              <a:off x="-1360" y="9697"/>
              <a:ext cx="1575" cy="60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x-none">
                  <a:solidFill>
                    <a:schemeClr val="bg1"/>
                  </a:solidFill>
                  <a:sym typeface="+mn-ea"/>
                </a:rPr>
                <a:t>Contr. 5</a:t>
              </a:r>
              <a:endParaRPr lang="x-none"/>
            </a:p>
          </p:txBody>
        </p:sp>
      </p:grpSp>
      <p:grpSp>
        <p:nvGrpSpPr>
          <p:cNvPr id="78" name="Group 77"/>
          <p:cNvGrpSpPr/>
          <p:nvPr/>
        </p:nvGrpSpPr>
        <p:grpSpPr>
          <a:xfrm>
            <a:off x="6910709" y="2539686"/>
            <a:ext cx="827405" cy="549275"/>
            <a:chOff x="-1843" y="6250"/>
            <a:chExt cx="370" cy="437"/>
          </a:xfrm>
        </p:grpSpPr>
        <p:sp>
          <p:nvSpPr>
            <p:cNvPr id="79" name="Oval 78"/>
            <p:cNvSpPr/>
            <p:nvPr/>
          </p:nvSpPr>
          <p:spPr>
            <a:xfrm>
              <a:off x="-1843" y="6250"/>
              <a:ext cx="360" cy="43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Text Box 79"/>
            <p:cNvSpPr txBox="1"/>
            <p:nvPr/>
          </p:nvSpPr>
          <p:spPr>
            <a:xfrm>
              <a:off x="-1837" y="6288"/>
              <a:ext cx="364" cy="3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x-none" altLang="en-US" sz="2000" b="1">
                  <a:solidFill>
                    <a:schemeClr val="bg1"/>
                  </a:solidFill>
                </a:rPr>
                <a:t>Obj. 2</a:t>
              </a:r>
              <a:endParaRPr lang="x-none" altLang="en-US" sz="2000" b="1">
                <a:solidFill>
                  <a:schemeClr val="bg1"/>
                </a:solidFill>
              </a:endParaRPr>
            </a:p>
          </p:txBody>
        </p:sp>
      </p:grpSp>
      <p:sp>
        <p:nvSpPr>
          <p:cNvPr id="90" name="Text Box 89"/>
          <p:cNvSpPr txBox="1"/>
          <p:nvPr/>
        </p:nvSpPr>
        <p:spPr>
          <a:xfrm>
            <a:off x="8573135" y="9516427"/>
            <a:ext cx="2510790" cy="181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1400"/>
              <a:t>Dominguez, A., Florez, J., Lafuente, A., Masneri, S., Tamayo, I., \&amp; Zorrilla, M. (Submitted in 2019, November).</a:t>
            </a:r>
            <a:r>
              <a:rPr lang="en-US" altLang="en-US" sz="1400" b="1"/>
              <a:t> A methodology for user interface adaptation of multi-device media services</a:t>
            </a:r>
            <a:r>
              <a:rPr lang="en-US" altLang="en-US" sz="1400"/>
              <a:t>. IEEE Transactions on Broadcasting</a:t>
            </a:r>
            <a:endParaRPr lang="en-US" altLang="en-US" sz="1400"/>
          </a:p>
        </p:txBody>
      </p:sp>
      <p:sp>
        <p:nvSpPr>
          <p:cNvPr id="91" name="Text Box 90"/>
          <p:cNvSpPr txBox="1"/>
          <p:nvPr/>
        </p:nvSpPr>
        <p:spPr>
          <a:xfrm>
            <a:off x="7715885" y="3739201"/>
            <a:ext cx="3492500" cy="1599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Dominguez, A., Tamayo, I., Zorrilla, M., Florez, J., &amp; Lafuente, A. (2018, June). </a:t>
            </a:r>
            <a:r>
              <a:rPr lang="en-US" sz="1400" b="1"/>
              <a:t>Componentizing a Hybrid Broadcast-Internet Multi-Device Media Service</a:t>
            </a:r>
            <a:r>
              <a:rPr lang="en-US" sz="1400"/>
              <a:t>. In 2018 IEEE International Symposium on Broadband Multimedia Systems and Broadcasting (BMSB) (pp. 1-6). IEEE.</a:t>
            </a:r>
            <a:endParaRPr lang="en-US" sz="1400"/>
          </a:p>
        </p:txBody>
      </p:sp>
      <p:sp>
        <p:nvSpPr>
          <p:cNvPr id="92" name="Text Box 91"/>
          <p:cNvSpPr txBox="1"/>
          <p:nvPr/>
        </p:nvSpPr>
        <p:spPr>
          <a:xfrm>
            <a:off x="7715889" y="5587686"/>
            <a:ext cx="3405505" cy="1599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Dominguez, A., Florez, J., Lafuente, A., Masneri, S., Tamayo, I., &amp; Zorrilla, M. (2019, June). </a:t>
            </a:r>
            <a:r>
              <a:rPr lang="en-US" sz="1400" b="1"/>
              <a:t>Methods for device characterisation in media services.</a:t>
            </a:r>
            <a:r>
              <a:rPr lang="en-US" sz="1400"/>
              <a:t> In Proceedings of the 2019 ACM International Conference on Interactive Experiences for TV and Online Video (pp. 118-128). ACM.</a:t>
            </a:r>
            <a:endParaRPr lang="en-US" sz="1400"/>
          </a:p>
        </p:txBody>
      </p:sp>
      <p:sp>
        <p:nvSpPr>
          <p:cNvPr id="93" name="Text Box 92"/>
          <p:cNvSpPr txBox="1"/>
          <p:nvPr/>
        </p:nvSpPr>
        <p:spPr>
          <a:xfrm>
            <a:off x="7738110" y="7196141"/>
            <a:ext cx="3434080" cy="1599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Zorrilla, M., Tamayo, I., Martin, A., &amp; Dominguez, A. (2015, June). </a:t>
            </a:r>
            <a:r>
              <a:rPr lang="en-US" sz="1400" b="1"/>
              <a:t>User interface adaptation for multi-device Web-based media applications</a:t>
            </a:r>
            <a:r>
              <a:rPr lang="en-US" sz="1400"/>
              <a:t>. In 2015 IEEE International Symposium on Broadband Multimedia Systems and Broadcasting (pp. 1-7). IEEE.</a:t>
            </a:r>
            <a:endParaRPr lang="en-US" sz="1400"/>
          </a:p>
        </p:txBody>
      </p:sp>
      <p:sp>
        <p:nvSpPr>
          <p:cNvPr id="44" name="Rectangle 43"/>
          <p:cNvSpPr/>
          <p:nvPr/>
        </p:nvSpPr>
        <p:spPr>
          <a:xfrm>
            <a:off x="3597914" y="7126287"/>
            <a:ext cx="2770505" cy="4828540"/>
          </a:xfrm>
          <a:prstGeom prst="rect">
            <a:avLst/>
          </a:prstGeom>
          <a:solidFill>
            <a:schemeClr val="accent1">
              <a:alpha val="23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 Box 22"/>
          <p:cNvSpPr txBox="1"/>
          <p:nvPr/>
        </p:nvSpPr>
        <p:spPr>
          <a:xfrm>
            <a:off x="3665859" y="7775261"/>
            <a:ext cx="2625725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x-none" altLang="en-US" sz="1400"/>
              <a:t>Large scale pilot of a b</a:t>
            </a:r>
            <a:r>
              <a:rPr lang="en-US" altLang="en-US" sz="1400"/>
              <a:t>roadcast-Internet Multi-device </a:t>
            </a:r>
            <a:r>
              <a:rPr lang="x-none" altLang="en-US" sz="1400"/>
              <a:t>service for a live TV programme</a:t>
            </a:r>
            <a:r>
              <a:rPr lang="en-US" altLang="en-US" sz="1050"/>
              <a:t> </a:t>
            </a:r>
            <a:endParaRPr lang="en-US" altLang="en-US" sz="1050"/>
          </a:p>
        </p:txBody>
      </p:sp>
      <p:sp>
        <p:nvSpPr>
          <p:cNvPr id="58" name="Text Box 57"/>
          <p:cNvSpPr txBox="1"/>
          <p:nvPr/>
        </p:nvSpPr>
        <p:spPr>
          <a:xfrm>
            <a:off x="4288790" y="7297741"/>
            <a:ext cx="2002790" cy="3838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x-none" altLang="en-US" b="1"/>
              <a:t>DEPLOYMENT</a:t>
            </a:r>
            <a:endParaRPr lang="x-none" altLang="en-US" b="1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9914" y="8847137"/>
            <a:ext cx="1138555" cy="1469390"/>
          </a:xfrm>
          <a:prstGeom prst="rect">
            <a:avLst/>
          </a:prstGeom>
          <a:ln>
            <a:solidFill>
              <a:schemeClr val="accent1"/>
            </a:solidFill>
          </a:ln>
          <a:effectLst/>
          <a:scene3d>
            <a:camera prst="orthographicFront">
              <a:rot lat="0" lon="0" rev="0"/>
            </a:camera>
            <a:lightRig rig="threePt" dir="t"/>
          </a:scene3d>
        </p:spPr>
      </p:pic>
      <p:grpSp>
        <p:nvGrpSpPr>
          <p:cNvPr id="2" name="Group 1"/>
          <p:cNvGrpSpPr/>
          <p:nvPr/>
        </p:nvGrpSpPr>
        <p:grpSpPr>
          <a:xfrm>
            <a:off x="3696970" y="7225986"/>
            <a:ext cx="814070" cy="549275"/>
            <a:chOff x="-1765" y="6250"/>
            <a:chExt cx="364" cy="437"/>
          </a:xfrm>
        </p:grpSpPr>
        <p:sp>
          <p:nvSpPr>
            <p:cNvPr id="6" name="Oval 5"/>
            <p:cNvSpPr/>
            <p:nvPr/>
          </p:nvSpPr>
          <p:spPr>
            <a:xfrm>
              <a:off x="-1761" y="6250"/>
              <a:ext cx="360" cy="43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 Box 6"/>
            <p:cNvSpPr txBox="1"/>
            <p:nvPr/>
          </p:nvSpPr>
          <p:spPr>
            <a:xfrm>
              <a:off x="-1765" y="6288"/>
              <a:ext cx="364" cy="3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x-none" altLang="en-US" sz="2000" b="1">
                  <a:solidFill>
                    <a:schemeClr val="bg1"/>
                  </a:solidFill>
                </a:rPr>
                <a:t>Obj. 1</a:t>
              </a:r>
              <a:endParaRPr lang="x-none" altLang="en-US" sz="2000" b="1">
                <a:solidFill>
                  <a:schemeClr val="bg1"/>
                </a:solidFill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4469130" y="8548687"/>
            <a:ext cx="958850" cy="383540"/>
            <a:chOff x="488" y="7204"/>
            <a:chExt cx="1575" cy="604"/>
          </a:xfrm>
        </p:grpSpPr>
        <p:sp>
          <p:nvSpPr>
            <p:cNvPr id="54" name="Rectangle 53"/>
            <p:cNvSpPr/>
            <p:nvPr/>
          </p:nvSpPr>
          <p:spPr>
            <a:xfrm>
              <a:off x="525" y="7246"/>
              <a:ext cx="1375" cy="49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Text Box 54"/>
            <p:cNvSpPr txBox="1"/>
            <p:nvPr/>
          </p:nvSpPr>
          <p:spPr>
            <a:xfrm>
              <a:off x="488" y="7204"/>
              <a:ext cx="1575" cy="60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x-none">
                  <a:solidFill>
                    <a:schemeClr val="bg1"/>
                  </a:solidFill>
                  <a:sym typeface="+mn-ea"/>
                </a:rPr>
                <a:t>Contr. 1</a:t>
              </a:r>
              <a:endParaRPr lang="x-none"/>
            </a:p>
          </p:txBody>
        </p:sp>
      </p:grpSp>
      <p:sp>
        <p:nvSpPr>
          <p:cNvPr id="88" name="Text Box 87"/>
          <p:cNvSpPr txBox="1"/>
          <p:nvPr/>
        </p:nvSpPr>
        <p:spPr>
          <a:xfrm>
            <a:off x="3597914" y="10355266"/>
            <a:ext cx="2798445" cy="1599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1400"/>
              <a:t>Dominguez, A., Agirre, M., Flörez, J., Lafuente, A., Tamayo, I., &amp; Zorrilla, M. (2017). </a:t>
            </a:r>
            <a:r>
              <a:rPr lang="en-US" altLang="en-US" sz="1400" b="1"/>
              <a:t>Deployment of a hybrid broadcast-Internet multi-device service for a live TV programme.</a:t>
            </a:r>
            <a:r>
              <a:rPr lang="en-US" altLang="en-US" sz="1400"/>
              <a:t> IEEE Transactions on Broadcasting, 64(1), 153-163.</a:t>
            </a:r>
            <a:endParaRPr lang="en-US" altLang="en-US" sz="1400"/>
          </a:p>
        </p:txBody>
      </p:sp>
      <p:sp>
        <p:nvSpPr>
          <p:cNvPr id="86" name="Rectangle 85"/>
          <p:cNvSpPr/>
          <p:nvPr/>
        </p:nvSpPr>
        <p:spPr>
          <a:xfrm>
            <a:off x="11358884" y="6214431"/>
            <a:ext cx="3449955" cy="4346575"/>
          </a:xfrm>
          <a:prstGeom prst="rect">
            <a:avLst/>
          </a:prstGeom>
          <a:solidFill>
            <a:schemeClr val="accent1">
              <a:alpha val="23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 Box 58"/>
          <p:cNvSpPr txBox="1"/>
          <p:nvPr/>
        </p:nvSpPr>
        <p:spPr>
          <a:xfrm>
            <a:off x="12183749" y="6352226"/>
            <a:ext cx="2625725" cy="3838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x-none" altLang="en-US" b="1"/>
              <a:t>FIELDS OF APPLICATION</a:t>
            </a:r>
            <a:endParaRPr lang="x-none" altLang="en-US" b="1"/>
          </a:p>
        </p:txBody>
      </p:sp>
      <p:sp>
        <p:nvSpPr>
          <p:cNvPr id="3" name="Rectangle 2"/>
          <p:cNvSpPr/>
          <p:nvPr/>
        </p:nvSpPr>
        <p:spPr>
          <a:xfrm>
            <a:off x="11358884" y="10682287"/>
            <a:ext cx="3449955" cy="1299210"/>
          </a:xfrm>
          <a:prstGeom prst="rect">
            <a:avLst/>
          </a:prstGeom>
          <a:solidFill>
            <a:schemeClr val="accent1">
              <a:alpha val="23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Box 9"/>
          <p:cNvSpPr txBox="1"/>
          <p:nvPr/>
        </p:nvSpPr>
        <p:spPr>
          <a:xfrm>
            <a:off x="12192004" y="10682287"/>
            <a:ext cx="26257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x-none" altLang="en-US" sz="1400" b="1"/>
              <a:t>READY FOR CONTINUOUS ADAPTIVE LEARNING PROCESSES</a:t>
            </a:r>
            <a:endParaRPr lang="x-none" altLang="en-US" sz="1400" b="1"/>
          </a:p>
        </p:txBody>
      </p:sp>
      <p:pic>
        <p:nvPicPr>
          <p:cNvPr id="71" name="Picture 7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57125" y="7666037"/>
            <a:ext cx="1074420" cy="146939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0" name="Picture 30" descr="Resultado de imagen de user interaction icon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52124" y="11079801"/>
            <a:ext cx="739775" cy="761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Resultado de imagen de broadcast icon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14630" y="11373806"/>
            <a:ext cx="537210" cy="540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Text Box 51"/>
          <p:cNvSpPr txBox="1"/>
          <p:nvPr/>
        </p:nvSpPr>
        <p:spPr>
          <a:xfrm>
            <a:off x="11819894" y="6963731"/>
            <a:ext cx="2625725" cy="3838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x-none"/>
              <a:t>Industry 4.0</a:t>
            </a:r>
            <a:endParaRPr lang="x-none"/>
          </a:p>
        </p:txBody>
      </p:sp>
      <p:grpSp>
        <p:nvGrpSpPr>
          <p:cNvPr id="75" name="Group 74"/>
          <p:cNvGrpSpPr/>
          <p:nvPr/>
        </p:nvGrpSpPr>
        <p:grpSpPr>
          <a:xfrm>
            <a:off x="12602210" y="7382827"/>
            <a:ext cx="958850" cy="383540"/>
            <a:chOff x="-667" y="7524"/>
            <a:chExt cx="1575" cy="604"/>
          </a:xfrm>
        </p:grpSpPr>
        <p:sp>
          <p:nvSpPr>
            <p:cNvPr id="76" name="Rectangle 75"/>
            <p:cNvSpPr/>
            <p:nvPr/>
          </p:nvSpPr>
          <p:spPr>
            <a:xfrm>
              <a:off x="-567" y="7566"/>
              <a:ext cx="1375" cy="49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Text Box 76"/>
            <p:cNvSpPr txBox="1"/>
            <p:nvPr/>
          </p:nvSpPr>
          <p:spPr>
            <a:xfrm>
              <a:off x="-667" y="7524"/>
              <a:ext cx="1575" cy="60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x-none">
                  <a:solidFill>
                    <a:schemeClr val="bg1"/>
                  </a:solidFill>
                  <a:sym typeface="+mn-ea"/>
                </a:rPr>
                <a:t>Contr. 6</a:t>
              </a:r>
              <a:endParaRPr lang="x-none"/>
            </a:p>
          </p:txBody>
        </p:sp>
      </p:grpSp>
      <p:grpSp>
        <p:nvGrpSpPr>
          <p:cNvPr id="81" name="Group 80"/>
          <p:cNvGrpSpPr/>
          <p:nvPr/>
        </p:nvGrpSpPr>
        <p:grpSpPr>
          <a:xfrm>
            <a:off x="11464290" y="6291266"/>
            <a:ext cx="814070" cy="549275"/>
            <a:chOff x="-1765" y="6250"/>
            <a:chExt cx="364" cy="437"/>
          </a:xfrm>
        </p:grpSpPr>
        <p:sp>
          <p:nvSpPr>
            <p:cNvPr id="82" name="Oval 81"/>
            <p:cNvSpPr/>
            <p:nvPr/>
          </p:nvSpPr>
          <p:spPr>
            <a:xfrm>
              <a:off x="-1761" y="6250"/>
              <a:ext cx="360" cy="43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Text Box 82"/>
            <p:cNvSpPr txBox="1"/>
            <p:nvPr/>
          </p:nvSpPr>
          <p:spPr>
            <a:xfrm>
              <a:off x="-1765" y="6288"/>
              <a:ext cx="364" cy="3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x-none" altLang="en-US" sz="2000" b="1">
                  <a:solidFill>
                    <a:schemeClr val="bg1"/>
                  </a:solidFill>
                </a:rPr>
                <a:t>Obj. 3</a:t>
              </a:r>
              <a:endParaRPr lang="x-none" altLang="en-US" sz="2000" b="1">
                <a:solidFill>
                  <a:schemeClr val="bg1"/>
                </a:solidFill>
              </a:endParaRPr>
            </a:p>
          </p:txBody>
        </p:sp>
      </p:grpSp>
      <p:grpSp>
        <p:nvGrpSpPr>
          <p:cNvPr id="84" name="Group 83"/>
          <p:cNvGrpSpPr/>
          <p:nvPr/>
        </p:nvGrpSpPr>
        <p:grpSpPr>
          <a:xfrm>
            <a:off x="11426190" y="10730551"/>
            <a:ext cx="814070" cy="549275"/>
            <a:chOff x="-1765" y="6250"/>
            <a:chExt cx="364" cy="437"/>
          </a:xfrm>
        </p:grpSpPr>
        <p:sp>
          <p:nvSpPr>
            <p:cNvPr id="85" name="Oval 84"/>
            <p:cNvSpPr/>
            <p:nvPr/>
          </p:nvSpPr>
          <p:spPr>
            <a:xfrm>
              <a:off x="-1761" y="6250"/>
              <a:ext cx="360" cy="43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Text Box 86"/>
            <p:cNvSpPr txBox="1"/>
            <p:nvPr/>
          </p:nvSpPr>
          <p:spPr>
            <a:xfrm>
              <a:off x="-1765" y="6288"/>
              <a:ext cx="364" cy="3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x-none" altLang="en-US" sz="2000" b="1">
                  <a:solidFill>
                    <a:schemeClr val="bg1"/>
                  </a:solidFill>
                </a:rPr>
                <a:t>Obj. 4</a:t>
              </a:r>
              <a:endParaRPr lang="x-none" altLang="en-US" sz="2000" b="1">
                <a:solidFill>
                  <a:schemeClr val="bg1"/>
                </a:solidFill>
              </a:endParaRPr>
            </a:p>
          </p:txBody>
        </p:sp>
      </p:grpSp>
      <p:sp>
        <p:nvSpPr>
          <p:cNvPr id="89" name="Text Box 88"/>
          <p:cNvSpPr txBox="1"/>
          <p:nvPr/>
        </p:nvSpPr>
        <p:spPr>
          <a:xfrm>
            <a:off x="11674475" y="9177341"/>
            <a:ext cx="3134360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Posada, J., Zorrilla, M., Dominguez, A., Simoes, B., Eisert, P., Stricker, D., ... &amp; Guevara, M. (2018). </a:t>
            </a:r>
            <a:r>
              <a:rPr lang="en-US" sz="1400" b="1"/>
              <a:t>Graphics and Media Technologies for Operators in Industry 4.0</a:t>
            </a:r>
            <a:r>
              <a:rPr lang="en-US" sz="1400"/>
              <a:t>. IEEE computer graphics and applications, 38(5), 119-132.</a:t>
            </a:r>
            <a:endParaRPr lang="en-US" sz="1400"/>
          </a:p>
        </p:txBody>
      </p:sp>
      <p:sp>
        <p:nvSpPr>
          <p:cNvPr id="8" name="Striped Right Arrow 7"/>
          <p:cNvSpPr/>
          <p:nvPr/>
        </p:nvSpPr>
        <p:spPr>
          <a:xfrm>
            <a:off x="10688959" y="8738556"/>
            <a:ext cx="1015365" cy="824865"/>
          </a:xfrm>
          <a:prstGeom prst="striped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570"/>
          </a:p>
        </p:txBody>
      </p:sp>
      <p:sp>
        <p:nvSpPr>
          <p:cNvPr id="9" name="Text Box 8"/>
          <p:cNvSpPr txBox="1"/>
          <p:nvPr/>
        </p:nvSpPr>
        <p:spPr>
          <a:xfrm>
            <a:off x="10752455" y="8976681"/>
            <a:ext cx="104902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x-none" sz="1400" b="1"/>
              <a:t>Extensible</a:t>
            </a:r>
            <a:endParaRPr lang="x-none" sz="1400" b="1"/>
          </a:p>
        </p:txBody>
      </p:sp>
      <p:sp>
        <p:nvSpPr>
          <p:cNvPr id="48" name="Striped Right Arrow 47"/>
          <p:cNvSpPr/>
          <p:nvPr/>
        </p:nvSpPr>
        <p:spPr>
          <a:xfrm>
            <a:off x="6155059" y="8743001"/>
            <a:ext cx="1015365" cy="824865"/>
          </a:xfrm>
          <a:prstGeom prst="striped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570"/>
          </a:p>
        </p:txBody>
      </p:sp>
      <p:sp>
        <p:nvSpPr>
          <p:cNvPr id="14" name="Text Box 13"/>
          <p:cNvSpPr txBox="1"/>
          <p:nvPr/>
        </p:nvSpPr>
        <p:spPr>
          <a:xfrm>
            <a:off x="6221095" y="8894762"/>
            <a:ext cx="88265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1400" b="1"/>
              <a:t>Lea</a:t>
            </a:r>
            <a:r>
              <a:rPr lang="x-none" altLang="en-US" sz="1400" b="1"/>
              <a:t>rn</a:t>
            </a:r>
            <a:r>
              <a:rPr lang="en-US" altLang="en-US" sz="1400" b="1"/>
              <a:t>ed lesson</a:t>
            </a:r>
            <a:r>
              <a:rPr lang="x-none" altLang="en-US" sz="1400" b="1"/>
              <a:t>s</a:t>
            </a:r>
            <a:endParaRPr lang="x-none" altLang="en-US" sz="1400" b="1"/>
          </a:p>
        </p:txBody>
      </p:sp>
      <p:sp>
        <p:nvSpPr>
          <p:cNvPr id="47" name="Striped Right Arrow 46"/>
          <p:cNvSpPr/>
          <p:nvPr/>
        </p:nvSpPr>
        <p:spPr>
          <a:xfrm>
            <a:off x="10688959" y="11110916"/>
            <a:ext cx="1015365" cy="824865"/>
          </a:xfrm>
          <a:prstGeom prst="striped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570"/>
          </a:p>
        </p:txBody>
      </p:sp>
      <p:sp>
        <p:nvSpPr>
          <p:cNvPr id="50" name="Text Box 49"/>
          <p:cNvSpPr txBox="1"/>
          <p:nvPr/>
        </p:nvSpPr>
        <p:spPr>
          <a:xfrm>
            <a:off x="10752455" y="11369996"/>
            <a:ext cx="104902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x-none" sz="1400" b="1"/>
              <a:t>Extensible</a:t>
            </a:r>
            <a:endParaRPr lang="x-none" sz="1400" b="1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57125" y="7666037"/>
            <a:ext cx="1074420" cy="146939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grpSp>
        <p:nvGrpSpPr>
          <p:cNvPr id="26" name="Group 25"/>
          <p:cNvGrpSpPr/>
          <p:nvPr/>
        </p:nvGrpSpPr>
        <p:grpSpPr>
          <a:xfrm>
            <a:off x="12602210" y="7382827"/>
            <a:ext cx="958850" cy="383540"/>
            <a:chOff x="-667" y="7524"/>
            <a:chExt cx="1575" cy="604"/>
          </a:xfrm>
        </p:grpSpPr>
        <p:sp>
          <p:nvSpPr>
            <p:cNvPr id="29" name="Rectangle 28"/>
            <p:cNvSpPr/>
            <p:nvPr/>
          </p:nvSpPr>
          <p:spPr>
            <a:xfrm>
              <a:off x="-567" y="7566"/>
              <a:ext cx="1375" cy="49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 Box 29"/>
            <p:cNvSpPr txBox="1"/>
            <p:nvPr/>
          </p:nvSpPr>
          <p:spPr>
            <a:xfrm>
              <a:off x="-667" y="7524"/>
              <a:ext cx="1575" cy="60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x-none">
                  <a:solidFill>
                    <a:schemeClr val="bg1"/>
                  </a:solidFill>
                  <a:sym typeface="+mn-ea"/>
                </a:rPr>
                <a:t>Contr. 6</a:t>
              </a:r>
              <a:endParaRPr lang="x-none"/>
            </a:p>
          </p:txBody>
        </p:sp>
      </p:grpSp>
      <p:sp>
        <p:nvSpPr>
          <p:cNvPr id="31" name="Text Box 30"/>
          <p:cNvSpPr txBox="1"/>
          <p:nvPr/>
        </p:nvSpPr>
        <p:spPr>
          <a:xfrm>
            <a:off x="11674475" y="9177341"/>
            <a:ext cx="3134360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Posada, J., Zorrilla, M., Dominguez, A., Simoes, B., Eisert, P., Stricker, D., ... &amp; Guevara, M. (2018). </a:t>
            </a:r>
            <a:r>
              <a:rPr lang="en-US" sz="1400" b="1"/>
              <a:t>Graphics and Media Technologies for Operators in Industry 4.0</a:t>
            </a:r>
            <a:r>
              <a:rPr lang="en-US" sz="1400"/>
              <a:t>. IEEE computer graphics and applications, 38(5), 119-132.</a:t>
            </a:r>
            <a:endParaRPr lang="en-US" sz="140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1"/>
          <a:srcRect r="1752"/>
          <a:stretch>
            <a:fillRect/>
          </a:stretch>
        </p:blipFill>
        <p:spPr>
          <a:xfrm>
            <a:off x="6854825" y="4055427"/>
            <a:ext cx="742950" cy="97155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grpSp>
        <p:nvGrpSpPr>
          <p:cNvPr id="33" name="Group 32"/>
          <p:cNvGrpSpPr/>
          <p:nvPr/>
        </p:nvGrpSpPr>
        <p:grpSpPr>
          <a:xfrm>
            <a:off x="6758305" y="3739197"/>
            <a:ext cx="958850" cy="383540"/>
            <a:chOff x="-961" y="7524"/>
            <a:chExt cx="1575" cy="604"/>
          </a:xfrm>
        </p:grpSpPr>
        <p:sp>
          <p:nvSpPr>
            <p:cNvPr id="34" name="Rectangle 33"/>
            <p:cNvSpPr/>
            <p:nvPr/>
          </p:nvSpPr>
          <p:spPr>
            <a:xfrm>
              <a:off x="-882" y="7566"/>
              <a:ext cx="1375" cy="49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Text Box 34"/>
            <p:cNvSpPr txBox="1"/>
            <p:nvPr/>
          </p:nvSpPr>
          <p:spPr>
            <a:xfrm>
              <a:off x="-961" y="7524"/>
              <a:ext cx="1575" cy="60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x-none">
                  <a:solidFill>
                    <a:schemeClr val="bg1"/>
                  </a:solidFill>
                  <a:sym typeface="+mn-ea"/>
                </a:rPr>
                <a:t>Contr. 2</a:t>
              </a:r>
              <a:endParaRPr lang="x-none"/>
            </a:p>
          </p:txBody>
        </p:sp>
      </p:grpSp>
      <p:pic>
        <p:nvPicPr>
          <p:cNvPr id="36" name="Picture 3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0864" y="5868987"/>
            <a:ext cx="749935" cy="971550"/>
          </a:xfrm>
          <a:prstGeom prst="rect">
            <a:avLst/>
          </a:prstGeom>
          <a:ln w="6350" cmpd="sng">
            <a:solidFill>
              <a:schemeClr val="accent1"/>
            </a:solidFill>
            <a:prstDash val="solid"/>
          </a:ln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1"/>
          <a:srcRect r="1752"/>
          <a:stretch>
            <a:fillRect/>
          </a:stretch>
        </p:blipFill>
        <p:spPr>
          <a:xfrm>
            <a:off x="6876415" y="4048442"/>
            <a:ext cx="742950" cy="97155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grpSp>
        <p:nvGrpSpPr>
          <p:cNvPr id="39" name="Group 38"/>
          <p:cNvGrpSpPr/>
          <p:nvPr/>
        </p:nvGrpSpPr>
        <p:grpSpPr>
          <a:xfrm>
            <a:off x="6779895" y="3732212"/>
            <a:ext cx="958850" cy="383540"/>
            <a:chOff x="-961" y="7524"/>
            <a:chExt cx="1575" cy="604"/>
          </a:xfrm>
        </p:grpSpPr>
        <p:sp>
          <p:nvSpPr>
            <p:cNvPr id="41" name="Rectangle 40"/>
            <p:cNvSpPr/>
            <p:nvPr/>
          </p:nvSpPr>
          <p:spPr>
            <a:xfrm>
              <a:off x="-882" y="7566"/>
              <a:ext cx="1375" cy="49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Text Box 41"/>
            <p:cNvSpPr txBox="1"/>
            <p:nvPr/>
          </p:nvSpPr>
          <p:spPr>
            <a:xfrm>
              <a:off x="-961" y="7524"/>
              <a:ext cx="1575" cy="60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x-none">
                  <a:solidFill>
                    <a:schemeClr val="bg1"/>
                  </a:solidFill>
                  <a:sym typeface="+mn-ea"/>
                </a:rPr>
                <a:t>Contr. 2</a:t>
              </a:r>
              <a:endParaRPr lang="x-none"/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6779260" y="5587682"/>
            <a:ext cx="958850" cy="383540"/>
            <a:chOff x="-3337" y="10466"/>
            <a:chExt cx="1575" cy="604"/>
          </a:xfrm>
        </p:grpSpPr>
        <p:sp>
          <p:nvSpPr>
            <p:cNvPr id="46" name="Rectangle 45"/>
            <p:cNvSpPr/>
            <p:nvPr/>
          </p:nvSpPr>
          <p:spPr>
            <a:xfrm>
              <a:off x="-3276" y="10506"/>
              <a:ext cx="1375" cy="49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Text Box 50"/>
            <p:cNvSpPr txBox="1"/>
            <p:nvPr/>
          </p:nvSpPr>
          <p:spPr>
            <a:xfrm>
              <a:off x="-3337" y="10466"/>
              <a:ext cx="1575" cy="60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x-none">
                  <a:solidFill>
                    <a:schemeClr val="bg1"/>
                  </a:solidFill>
                  <a:sym typeface="+mn-ea"/>
                </a:rPr>
                <a:t>Contr. 3</a:t>
              </a:r>
              <a:endParaRPr lang="x-none"/>
            </a:p>
          </p:txBody>
        </p:sp>
      </p:grpSp>
      <p:pic>
        <p:nvPicPr>
          <p:cNvPr id="60" name="Picture 5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3089" y="5851207"/>
            <a:ext cx="749935" cy="971550"/>
          </a:xfrm>
          <a:prstGeom prst="rect">
            <a:avLst/>
          </a:prstGeom>
          <a:ln w="6350" cmpd="sng">
            <a:solidFill>
              <a:schemeClr val="accent1"/>
            </a:solidFill>
            <a:prstDash val="solid"/>
          </a:ln>
        </p:spPr>
      </p:pic>
      <p:pic>
        <p:nvPicPr>
          <p:cNvPr id="73" name="Picture 72"/>
          <p:cNvPicPr>
            <a:picLocks noChangeAspect="1"/>
          </p:cNvPicPr>
          <p:nvPr/>
        </p:nvPicPr>
        <p:blipFill>
          <a:blip r:embed="rId1"/>
          <a:srcRect r="1752"/>
          <a:stretch>
            <a:fillRect/>
          </a:stretch>
        </p:blipFill>
        <p:spPr>
          <a:xfrm>
            <a:off x="6898640" y="4030662"/>
            <a:ext cx="742950" cy="97155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grpSp>
        <p:nvGrpSpPr>
          <p:cNvPr id="74" name="Group 73"/>
          <p:cNvGrpSpPr/>
          <p:nvPr/>
        </p:nvGrpSpPr>
        <p:grpSpPr>
          <a:xfrm>
            <a:off x="6802120" y="3714432"/>
            <a:ext cx="958850" cy="383540"/>
            <a:chOff x="-961" y="7524"/>
            <a:chExt cx="1575" cy="604"/>
          </a:xfrm>
        </p:grpSpPr>
        <p:sp>
          <p:nvSpPr>
            <p:cNvPr id="97" name="Rectangle 96"/>
            <p:cNvSpPr/>
            <p:nvPr/>
          </p:nvSpPr>
          <p:spPr>
            <a:xfrm>
              <a:off x="-882" y="7566"/>
              <a:ext cx="1375" cy="49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Text Box 97"/>
            <p:cNvSpPr txBox="1"/>
            <p:nvPr/>
          </p:nvSpPr>
          <p:spPr>
            <a:xfrm>
              <a:off x="-961" y="7524"/>
              <a:ext cx="1575" cy="60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x-none">
                  <a:solidFill>
                    <a:schemeClr val="bg1"/>
                  </a:solidFill>
                  <a:sym typeface="+mn-ea"/>
                </a:rPr>
                <a:t>Contr. 2</a:t>
              </a:r>
              <a:endParaRPr lang="x-none"/>
            </a:p>
          </p:txBody>
        </p:sp>
      </p:grpSp>
      <p:pic>
        <p:nvPicPr>
          <p:cNvPr id="99" name="Picture 9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9274" y="7533326"/>
            <a:ext cx="734695" cy="95186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grpSp>
        <p:nvGrpSpPr>
          <p:cNvPr id="100" name="Group 99"/>
          <p:cNvGrpSpPr/>
          <p:nvPr/>
        </p:nvGrpSpPr>
        <p:grpSpPr>
          <a:xfrm>
            <a:off x="6779260" y="5601017"/>
            <a:ext cx="958850" cy="383540"/>
            <a:chOff x="-3337" y="10466"/>
            <a:chExt cx="1575" cy="604"/>
          </a:xfrm>
        </p:grpSpPr>
        <p:sp>
          <p:nvSpPr>
            <p:cNvPr id="101" name="Rectangle 100"/>
            <p:cNvSpPr/>
            <p:nvPr/>
          </p:nvSpPr>
          <p:spPr>
            <a:xfrm>
              <a:off x="-3276" y="10506"/>
              <a:ext cx="1375" cy="49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Text Box 101"/>
            <p:cNvSpPr txBox="1"/>
            <p:nvPr/>
          </p:nvSpPr>
          <p:spPr>
            <a:xfrm>
              <a:off x="-3337" y="10466"/>
              <a:ext cx="1575" cy="60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x-none">
                  <a:solidFill>
                    <a:schemeClr val="bg1"/>
                  </a:solidFill>
                  <a:sym typeface="+mn-ea"/>
                </a:rPr>
                <a:t>Contr. 3</a:t>
              </a:r>
              <a:endParaRPr lang="x-none"/>
            </a:p>
          </p:txBody>
        </p:sp>
      </p:grpSp>
      <p:pic>
        <p:nvPicPr>
          <p:cNvPr id="103" name="Picture 10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3089" y="5864542"/>
            <a:ext cx="749935" cy="971550"/>
          </a:xfrm>
          <a:prstGeom prst="rect">
            <a:avLst/>
          </a:prstGeom>
          <a:ln w="6350" cmpd="sng">
            <a:solidFill>
              <a:schemeClr val="accent1"/>
            </a:solidFill>
            <a:prstDash val="solid"/>
          </a:ln>
        </p:spPr>
      </p:pic>
      <p:pic>
        <p:nvPicPr>
          <p:cNvPr id="104" name="Picture 103"/>
          <p:cNvPicPr>
            <a:picLocks noChangeAspect="1"/>
          </p:cNvPicPr>
          <p:nvPr/>
        </p:nvPicPr>
        <p:blipFill>
          <a:blip r:embed="rId1"/>
          <a:srcRect r="1752"/>
          <a:stretch>
            <a:fillRect/>
          </a:stretch>
        </p:blipFill>
        <p:spPr>
          <a:xfrm>
            <a:off x="6898640" y="4043997"/>
            <a:ext cx="742950" cy="97155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grpSp>
        <p:nvGrpSpPr>
          <p:cNvPr id="105" name="Group 104"/>
          <p:cNvGrpSpPr/>
          <p:nvPr/>
        </p:nvGrpSpPr>
        <p:grpSpPr>
          <a:xfrm>
            <a:off x="6802120" y="3727767"/>
            <a:ext cx="958850" cy="383540"/>
            <a:chOff x="-961" y="7524"/>
            <a:chExt cx="1575" cy="604"/>
          </a:xfrm>
        </p:grpSpPr>
        <p:sp>
          <p:nvSpPr>
            <p:cNvPr id="106" name="Rectangle 105"/>
            <p:cNvSpPr/>
            <p:nvPr/>
          </p:nvSpPr>
          <p:spPr>
            <a:xfrm>
              <a:off x="-882" y="7566"/>
              <a:ext cx="1375" cy="49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Text Box 106"/>
            <p:cNvSpPr txBox="1"/>
            <p:nvPr/>
          </p:nvSpPr>
          <p:spPr>
            <a:xfrm>
              <a:off x="-961" y="7524"/>
              <a:ext cx="1575" cy="60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x-none">
                  <a:solidFill>
                    <a:schemeClr val="bg1"/>
                  </a:solidFill>
                  <a:sym typeface="+mn-ea"/>
                </a:rPr>
                <a:t>Contr. 2</a:t>
              </a:r>
              <a:endParaRPr lang="x-none"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3614420" y="5204778"/>
            <a:ext cx="11474450" cy="3060700"/>
            <a:chOff x="532" y="6532"/>
            <a:chExt cx="18070" cy="4820"/>
          </a:xfrm>
        </p:grpSpPr>
        <p:pic>
          <p:nvPicPr>
            <p:cNvPr id="1026" name="Picture 2" descr="http://www.esker.es/common/2013/images/all/big_icons/agile_icon.png"/>
            <p:cNvPicPr>
              <a:picLocks noChangeAspect="1" noChangeArrowheads="1"/>
            </p:cNvPicPr>
            <p:nvPr/>
          </p:nvPicPr>
          <p:blipFill>
            <a:blip r:embed="rId1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2502"/>
            <a:stretch>
              <a:fillRect/>
            </a:stretch>
          </p:blipFill>
          <p:spPr bwMode="auto">
            <a:xfrm>
              <a:off x="2988" y="6532"/>
              <a:ext cx="4479" cy="4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/>
            <p:cNvSpPr txBox="1"/>
            <p:nvPr/>
          </p:nvSpPr>
          <p:spPr>
            <a:xfrm rot="5096911">
              <a:off x="3477" y="6971"/>
              <a:ext cx="3555" cy="3619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>
                  <a:gd name="adj" fmla="val 13238693"/>
                </a:avLst>
              </a:prstTxWarp>
              <a:spAutoFit/>
            </a:bodyPr>
            <a:lstStyle/>
            <a:p>
              <a:pPr algn="ctr"/>
              <a:r>
                <a:rPr lang="es-ES" b="1" dirty="0">
                  <a:latin typeface="Adobe Gothic Std B" pitchFamily="34" charset="-128"/>
                  <a:ea typeface="Adobe Gothic Std B" pitchFamily="34" charset="-128"/>
                </a:rPr>
                <a:t>IMPLEMENTATION</a:t>
              </a:r>
              <a:endParaRPr lang="es-ES" b="1" dirty="0">
                <a:latin typeface="Adobe Gothic Std B" pitchFamily="34" charset="-128"/>
                <a:ea typeface="Adobe Gothic Std B" pitchFamily="34" charset="-128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 rot="17457927">
              <a:off x="3512" y="7292"/>
              <a:ext cx="3070" cy="3060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>
                  <a:gd name="adj" fmla="val 12671751"/>
                </a:avLst>
              </a:prstTxWarp>
              <a:spAutoFit/>
            </a:bodyPr>
            <a:lstStyle/>
            <a:p>
              <a:pPr algn="ctr"/>
              <a:r>
                <a:rPr lang="es-ES" b="1" dirty="0">
                  <a:latin typeface="Adobe Gothic Std B" pitchFamily="34" charset="-128"/>
                  <a:ea typeface="Adobe Gothic Std B" pitchFamily="34" charset="-128"/>
                </a:rPr>
                <a:t>EVALUATION</a:t>
              </a:r>
              <a:endParaRPr lang="es-ES" b="1" dirty="0">
                <a:latin typeface="Adobe Gothic Std B" pitchFamily="34" charset="-128"/>
                <a:ea typeface="Adobe Gothic Std B" pitchFamily="34" charset="-128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32" y="10298"/>
              <a:ext cx="2730" cy="5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b="1" dirty="0">
                  <a:latin typeface="Adobe Gothic Std B" pitchFamily="34" charset="-128"/>
                  <a:ea typeface="Adobe Gothic Std B" pitchFamily="34" charset="-128"/>
                </a:rPr>
                <a:t>HYPOTHESIS</a:t>
              </a:r>
              <a:endParaRPr lang="es-ES" b="1" dirty="0">
                <a:latin typeface="Adobe Gothic Std B" pitchFamily="34" charset="-128"/>
                <a:ea typeface="Adobe Gothic Std B" pitchFamily="34" charset="-128"/>
              </a:endParaRPr>
            </a:p>
          </p:txBody>
        </p:sp>
        <p:pic>
          <p:nvPicPr>
            <p:cNvPr id="15" name="Picture 2" descr="http://www.esker.es/common/2013/images/all/big_icons/agile_icon.png"/>
            <p:cNvPicPr>
              <a:picLocks noChangeAspect="1" noChangeArrowheads="1"/>
            </p:cNvPicPr>
            <p:nvPr/>
          </p:nvPicPr>
          <p:blipFill>
            <a:blip r:embed="rId1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45" y="6604"/>
              <a:ext cx="5037" cy="44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6"/>
            <p:cNvSpPr txBox="1"/>
            <p:nvPr/>
          </p:nvSpPr>
          <p:spPr>
            <a:xfrm rot="5400000">
              <a:off x="10938" y="7171"/>
              <a:ext cx="3580" cy="3291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>
                  <a:gd name="adj" fmla="val 13238693"/>
                </a:avLst>
              </a:prstTxWarp>
              <a:spAutoFit/>
            </a:bodyPr>
            <a:lstStyle/>
            <a:p>
              <a:pPr algn="ctr"/>
              <a:r>
                <a:rPr lang="x-none" altLang="es-ES" b="1" dirty="0">
                  <a:latin typeface="Adobe Gothic Std B" pitchFamily="34" charset="-128"/>
                  <a:ea typeface="Adobe Gothic Std B" pitchFamily="34" charset="-128"/>
                </a:rPr>
                <a:t>MODELLING</a:t>
              </a:r>
              <a:endParaRPr lang="x-none" altLang="es-ES" b="1" dirty="0">
                <a:latin typeface="Adobe Gothic Std B" pitchFamily="34" charset="-128"/>
                <a:ea typeface="Adobe Gothic Std B" pitchFamily="34" charset="-128"/>
              </a:endParaRPr>
            </a:p>
          </p:txBody>
        </p:sp>
        <p:sp>
          <p:nvSpPr>
            <p:cNvPr id="17" name="TextBox 7"/>
            <p:cNvSpPr txBox="1"/>
            <p:nvPr/>
          </p:nvSpPr>
          <p:spPr>
            <a:xfrm rot="17217927">
              <a:off x="11092" y="7041"/>
              <a:ext cx="3272" cy="3586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>
                  <a:gd name="adj" fmla="val 13238693"/>
                </a:avLst>
              </a:prstTxWarp>
              <a:spAutoFit/>
            </a:bodyPr>
            <a:lstStyle/>
            <a:p>
              <a:pPr algn="ctr"/>
              <a:r>
                <a:rPr lang="x-none" altLang="es-ES" b="1" dirty="0">
                  <a:latin typeface="Adobe Gothic Std B" pitchFamily="34" charset="-128"/>
                  <a:ea typeface="Adobe Gothic Std B" pitchFamily="34" charset="-128"/>
                </a:rPr>
                <a:t>VALIDATION</a:t>
              </a:r>
              <a:endParaRPr lang="x-none" altLang="es-ES" b="1" dirty="0">
                <a:latin typeface="Adobe Gothic Std B" pitchFamily="34" charset="-128"/>
                <a:ea typeface="Adobe Gothic Std B" pitchFamily="34" charset="-128"/>
              </a:endParaRPr>
            </a:p>
          </p:txBody>
        </p:sp>
        <p:sp>
          <p:nvSpPr>
            <p:cNvPr id="20" name="TextBox 10"/>
            <p:cNvSpPr txBox="1"/>
            <p:nvPr/>
          </p:nvSpPr>
          <p:spPr>
            <a:xfrm>
              <a:off x="15382" y="10334"/>
              <a:ext cx="3220" cy="10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b="1" dirty="0">
                  <a:latin typeface="Adobe Gothic Std B" pitchFamily="34" charset="-128"/>
                  <a:ea typeface="Adobe Gothic Std B" pitchFamily="34" charset="-128"/>
                </a:rPr>
                <a:t>CONTRIBUTIONS</a:t>
              </a:r>
              <a:endParaRPr lang="es-ES" b="1" dirty="0">
                <a:latin typeface="Adobe Gothic Std B" pitchFamily="34" charset="-128"/>
                <a:ea typeface="Adobe Gothic Std B" pitchFamily="34" charset="-128"/>
              </a:endParaRPr>
            </a:p>
          </p:txBody>
        </p:sp>
        <p:sp>
          <p:nvSpPr>
            <p:cNvPr id="21" name="TextBox 5"/>
            <p:cNvSpPr txBox="1"/>
            <p:nvPr/>
          </p:nvSpPr>
          <p:spPr>
            <a:xfrm>
              <a:off x="3262" y="10277"/>
              <a:ext cx="3147" cy="6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x-none" altLang="es-ES" b="1" dirty="0">
                  <a:latin typeface="Adobe Gothic Std B" pitchFamily="34" charset="-128"/>
                  <a:ea typeface="Adobe Gothic Std B" pitchFamily="34" charset="-128"/>
                </a:rPr>
                <a:t>DESIGN</a:t>
              </a:r>
              <a:endParaRPr lang="x-none" altLang="es-ES" b="1" dirty="0">
                <a:latin typeface="Adobe Gothic Std B" pitchFamily="34" charset="-128"/>
                <a:ea typeface="Adobe Gothic Std B" pitchFamily="34" charset="-128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0696" y="10286"/>
              <a:ext cx="3147" cy="10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x-none" altLang="es-ES" b="1" dirty="0">
                  <a:latin typeface="Adobe Gothic Std B" pitchFamily="34" charset="-128"/>
                  <a:ea typeface="Adobe Gothic Std B" pitchFamily="34" charset="-128"/>
                </a:rPr>
                <a:t>METHODOLOGY</a:t>
              </a:r>
              <a:endParaRPr lang="x-none" altLang="es-ES" b="1" dirty="0">
                <a:latin typeface="Adobe Gothic Std B" pitchFamily="34" charset="-128"/>
                <a:ea typeface="Adobe Gothic Std B" pitchFamily="34" charset="-128"/>
              </a:endParaRPr>
            </a:p>
          </p:txBody>
        </p:sp>
        <p:sp>
          <p:nvSpPr>
            <p:cNvPr id="30" name="Notched Right Arrow 29"/>
            <p:cNvSpPr/>
            <p:nvPr/>
          </p:nvSpPr>
          <p:spPr>
            <a:xfrm>
              <a:off x="7214" y="10025"/>
              <a:ext cx="3131" cy="1126"/>
            </a:xfrm>
            <a:prstGeom prst="notchedRightArrow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5"/>
            <p:cNvSpPr txBox="1"/>
            <p:nvPr/>
          </p:nvSpPr>
          <p:spPr>
            <a:xfrm>
              <a:off x="6694" y="10298"/>
              <a:ext cx="3652" cy="10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x-none" altLang="es-ES" b="1" dirty="0">
                  <a:latin typeface="Adobe Gothic Std B" pitchFamily="34" charset="-128"/>
                  <a:ea typeface="Adobe Gothic Std B" pitchFamily="34" charset="-128"/>
                </a:rPr>
                <a:t>LESSONS LEARNED </a:t>
              </a:r>
              <a:endParaRPr lang="x-none" altLang="es-ES" b="1" dirty="0">
                <a:latin typeface="Adobe Gothic Std B" pitchFamily="34" charset="-128"/>
                <a:ea typeface="Adobe Gothic Std B" pitchFamily="34" charset="-128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70"/>
          <p:cNvGrpSpPr/>
          <p:nvPr/>
        </p:nvGrpSpPr>
        <p:grpSpPr>
          <a:xfrm>
            <a:off x="4710449" y="3827945"/>
            <a:ext cx="7909358" cy="6648094"/>
            <a:chOff x="4773836" y="937613"/>
            <a:chExt cx="7909358" cy="6648094"/>
          </a:xfrm>
        </p:grpSpPr>
        <p:sp>
          <p:nvSpPr>
            <p:cNvPr id="74" name="Rounded Rectangle 22"/>
            <p:cNvSpPr/>
            <p:nvPr/>
          </p:nvSpPr>
          <p:spPr>
            <a:xfrm>
              <a:off x="4806695" y="3578859"/>
              <a:ext cx="5172075" cy="217141"/>
            </a:xfrm>
            <a:prstGeom prst="roundRect">
              <a:avLst/>
            </a:prstGeom>
            <a:solidFill>
              <a:srgbClr val="EAEAEA"/>
            </a:solidFill>
            <a:ln>
              <a:noFill/>
            </a:ln>
            <a:effectLst>
              <a:softEdge rad="381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grpSp>
          <p:nvGrpSpPr>
            <p:cNvPr id="75" name="Group 74"/>
            <p:cNvGrpSpPr/>
            <p:nvPr/>
          </p:nvGrpSpPr>
          <p:grpSpPr>
            <a:xfrm>
              <a:off x="4773836" y="937613"/>
              <a:ext cx="5172075" cy="2800350"/>
              <a:chOff x="4038601" y="1526856"/>
              <a:chExt cx="5172075" cy="2800350"/>
            </a:xfrm>
          </p:grpSpPr>
          <p:pic>
            <p:nvPicPr>
              <p:cNvPr id="106" name="Picture 105"/>
              <p:cNvPicPr>
                <a:picLocks noChangeAspect="1"/>
              </p:cNvPicPr>
              <p:nvPr/>
            </p:nvPicPr>
            <p:blipFill rotWithShape="1">
              <a:blip r:embed="rId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0266" t="21854" r="5433" b="20947"/>
              <a:stretch>
                <a:fillRect/>
              </a:stretch>
            </p:blipFill>
            <p:spPr>
              <a:xfrm>
                <a:off x="4038601" y="1526856"/>
                <a:ext cx="5172075" cy="2800350"/>
              </a:xfrm>
              <a:prstGeom prst="rect">
                <a:avLst/>
              </a:prstGeom>
            </p:spPr>
          </p:pic>
          <p:sp>
            <p:nvSpPr>
              <p:cNvPr id="107" name="Rectangle 106"/>
              <p:cNvSpPr/>
              <p:nvPr/>
            </p:nvSpPr>
            <p:spPr>
              <a:xfrm>
                <a:off x="4314825" y="4205289"/>
                <a:ext cx="193676" cy="57624"/>
              </a:xfrm>
              <a:prstGeom prst="rect">
                <a:avLst/>
              </a:prstGeom>
              <a:solidFill>
                <a:srgbClr val="324C5F"/>
              </a:solidFill>
              <a:ln>
                <a:noFill/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4149724" y="3783805"/>
                <a:ext cx="894557" cy="461169"/>
              </a:xfrm>
              <a:prstGeom prst="rect">
                <a:avLst/>
              </a:prstGeom>
              <a:solidFill>
                <a:srgbClr val="46667E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4241800" y="3794918"/>
                <a:ext cx="805656" cy="357982"/>
              </a:xfrm>
              <a:prstGeom prst="rect">
                <a:avLst/>
              </a:prstGeom>
              <a:solidFill>
                <a:srgbClr val="6392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4411663" y="2528092"/>
                <a:ext cx="96838" cy="357982"/>
              </a:xfrm>
              <a:prstGeom prst="rect">
                <a:avLst/>
              </a:prstGeom>
              <a:solidFill>
                <a:srgbClr val="5FC5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11" name="Rectangle 110"/>
              <p:cNvSpPr/>
              <p:nvPr/>
            </p:nvSpPr>
            <p:spPr>
              <a:xfrm>
                <a:off x="4104008" y="2475705"/>
                <a:ext cx="149699" cy="35798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4330463" y="2554287"/>
                <a:ext cx="45719" cy="216000"/>
              </a:xfrm>
              <a:prstGeom prst="rect">
                <a:avLst/>
              </a:prstGeom>
              <a:solidFill>
                <a:srgbClr val="7A7A9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4263232" y="2475705"/>
                <a:ext cx="80168" cy="357982"/>
              </a:xfrm>
              <a:prstGeom prst="rect">
                <a:avLst/>
              </a:prstGeom>
              <a:solidFill>
                <a:srgbClr val="5555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4363244" y="2528092"/>
                <a:ext cx="45719" cy="357982"/>
              </a:xfrm>
              <a:prstGeom prst="rect">
                <a:avLst/>
              </a:prstGeom>
              <a:solidFill>
                <a:srgbClr val="34333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grpSp>
          <p:nvGrpSpPr>
            <p:cNvPr id="76" name="Group 75"/>
            <p:cNvGrpSpPr/>
            <p:nvPr/>
          </p:nvGrpSpPr>
          <p:grpSpPr>
            <a:xfrm>
              <a:off x="4903640" y="2750862"/>
              <a:ext cx="4566048" cy="2349088"/>
              <a:chOff x="6549000" y="3253601"/>
              <a:chExt cx="4566048" cy="2349088"/>
            </a:xfrm>
          </p:grpSpPr>
          <p:sp>
            <p:nvSpPr>
              <p:cNvPr id="102" name="Rounded Rectangle 20"/>
              <p:cNvSpPr/>
              <p:nvPr/>
            </p:nvSpPr>
            <p:spPr>
              <a:xfrm>
                <a:off x="6691813" y="5382218"/>
                <a:ext cx="4280421" cy="220471"/>
              </a:xfrm>
              <a:prstGeom prst="roundRect">
                <a:avLst/>
              </a:prstGeom>
              <a:solidFill>
                <a:srgbClr val="EAEAEA"/>
              </a:solidFill>
              <a:ln>
                <a:noFill/>
              </a:ln>
              <a:effectLst>
                <a:softEdge rad="381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grpSp>
            <p:nvGrpSpPr>
              <p:cNvPr id="103" name="Group 102"/>
              <p:cNvGrpSpPr/>
              <p:nvPr/>
            </p:nvGrpSpPr>
            <p:grpSpPr>
              <a:xfrm>
                <a:off x="6549000" y="3253601"/>
                <a:ext cx="4566048" cy="2259180"/>
                <a:chOff x="4979421" y="3257200"/>
                <a:chExt cx="4566048" cy="2259180"/>
              </a:xfrm>
            </p:grpSpPr>
            <p:pic>
              <p:nvPicPr>
                <p:cNvPr id="104" name="Picture 103"/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7255" t="55719" r="4690" b="5942"/>
                <a:stretch>
                  <a:fillRect/>
                </a:stretch>
              </p:blipFill>
              <p:spPr>
                <a:xfrm flipH="1">
                  <a:off x="6520881" y="3257200"/>
                  <a:ext cx="2317029" cy="1515722"/>
                </a:xfrm>
                <a:prstGeom prst="rect">
                  <a:avLst/>
                </a:prstGeom>
              </p:spPr>
            </p:pic>
            <p:pic>
              <p:nvPicPr>
                <p:cNvPr id="105" name="Picture 2" descr="Resultado de imagen de table vector"/>
                <p:cNvPicPr>
                  <a:picLocks noChangeAspect="1" noChangeArrowheads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56971"/>
                <a:stretch>
                  <a:fillRect/>
                </a:stretch>
              </p:blipFill>
              <p:spPr bwMode="auto">
                <a:xfrm>
                  <a:off x="4979421" y="4396499"/>
                  <a:ext cx="4566048" cy="111988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pic>
          <p:nvPicPr>
            <p:cNvPr id="77" name="Picture 76"/>
            <p:cNvPicPr>
              <a:picLocks noChangeAspect="1"/>
            </p:cNvPicPr>
            <p:nvPr/>
          </p:nvPicPr>
          <p:blipFill rotWithShape="1">
            <a:blip r:embed="rId4"/>
            <a:srcRect l="924" t="4896" r="2297" b="4042"/>
            <a:stretch>
              <a:fillRect/>
            </a:stretch>
          </p:blipFill>
          <p:spPr>
            <a:xfrm>
              <a:off x="5054014" y="1087818"/>
              <a:ext cx="2339759" cy="1347406"/>
            </a:xfrm>
            <a:prstGeom prst="rect">
              <a:avLst/>
            </a:prstGeom>
          </p:spPr>
        </p:pic>
        <p:pic>
          <p:nvPicPr>
            <p:cNvPr id="78" name="Picture 77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080" t="55238" r="7619" b="30583"/>
            <a:stretch>
              <a:fillRect/>
            </a:stretch>
          </p:blipFill>
          <p:spPr>
            <a:xfrm>
              <a:off x="6923730" y="2911118"/>
              <a:ext cx="1533297" cy="911465"/>
            </a:xfrm>
            <a:prstGeom prst="rect">
              <a:avLst/>
            </a:prstGeom>
          </p:spPr>
        </p:pic>
        <p:cxnSp>
          <p:nvCxnSpPr>
            <p:cNvPr id="91" name="Straight Connector 90"/>
            <p:cNvCxnSpPr/>
            <p:nvPr/>
          </p:nvCxnSpPr>
          <p:spPr>
            <a:xfrm flipV="1">
              <a:off x="7615212" y="3134091"/>
              <a:ext cx="483767" cy="55449"/>
            </a:xfrm>
            <a:prstGeom prst="line">
              <a:avLst/>
            </a:prstGeom>
            <a:ln w="127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4" name="Picture 93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214608" y="3470550"/>
              <a:ext cx="5468586" cy="411515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70"/>
          <p:cNvGrpSpPr/>
          <p:nvPr/>
        </p:nvGrpSpPr>
        <p:grpSpPr>
          <a:xfrm>
            <a:off x="1533506" y="3551400"/>
            <a:ext cx="14942068" cy="8521177"/>
            <a:chOff x="15952" y="361820"/>
            <a:chExt cx="12667242" cy="7223887"/>
          </a:xfrm>
        </p:grpSpPr>
        <p:grpSp>
          <p:nvGrpSpPr>
            <p:cNvPr id="72" name="Group 71"/>
            <p:cNvGrpSpPr/>
            <p:nvPr/>
          </p:nvGrpSpPr>
          <p:grpSpPr>
            <a:xfrm>
              <a:off x="2584749" y="3966074"/>
              <a:ext cx="1761653" cy="966539"/>
              <a:chOff x="2591824" y="3260707"/>
              <a:chExt cx="1761653" cy="966539"/>
            </a:xfrm>
          </p:grpSpPr>
          <p:grpSp>
            <p:nvGrpSpPr>
              <p:cNvPr id="129" name="Group 128"/>
              <p:cNvGrpSpPr/>
              <p:nvPr/>
            </p:nvGrpSpPr>
            <p:grpSpPr>
              <a:xfrm>
                <a:off x="2591824" y="3260707"/>
                <a:ext cx="1761653" cy="966539"/>
                <a:chOff x="3540156" y="2820480"/>
                <a:chExt cx="5665948" cy="3267858"/>
              </a:xfrm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scene3d>
                <a:camera prst="isometricOffAxis2Left">
                  <a:rot lat="687415" lon="20075456" rev="20761358"/>
                </a:camera>
                <a:lightRig rig="threePt" dir="t"/>
              </a:scene3d>
            </p:grpSpPr>
            <p:pic>
              <p:nvPicPr>
                <p:cNvPr id="133" name="Picture 132"/>
                <p:cNvPicPr>
                  <a:picLocks noChangeAspect="1"/>
                </p:cNvPicPr>
                <p:nvPr/>
              </p:nvPicPr>
              <p:blipFill rotWithShape="1">
                <a:blip r:embed="rId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9074" r="16920" b="33071"/>
                <a:stretch>
                  <a:fillRect/>
                </a:stretch>
              </p:blipFill>
              <p:spPr>
                <a:xfrm>
                  <a:off x="3540156" y="2820480"/>
                  <a:ext cx="5665948" cy="3267858"/>
                </a:xfrm>
                <a:prstGeom prst="rect">
                  <a:avLst/>
                </a:prstGeom>
              </p:spPr>
            </p:pic>
            <p:sp>
              <p:nvSpPr>
                <p:cNvPr id="134" name="Rounded Rectangle 51"/>
                <p:cNvSpPr/>
                <p:nvPr/>
              </p:nvSpPr>
              <p:spPr>
                <a:xfrm>
                  <a:off x="8542031" y="5638799"/>
                  <a:ext cx="474553" cy="143318"/>
                </a:xfrm>
                <a:prstGeom prst="roundRect">
                  <a:avLst/>
                </a:prstGeom>
                <a:solidFill>
                  <a:srgbClr val="9191AA"/>
                </a:solidFill>
                <a:ln>
                  <a:solidFill>
                    <a:srgbClr val="9191A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sz="2125"/>
                </a:p>
              </p:txBody>
            </p:sp>
            <p:sp>
              <p:nvSpPr>
                <p:cNvPr id="135" name="Round Same Side Corner Rectangle 48"/>
                <p:cNvSpPr/>
                <p:nvPr/>
              </p:nvSpPr>
              <p:spPr>
                <a:xfrm>
                  <a:off x="8648706" y="3188301"/>
                  <a:ext cx="367872" cy="2458119"/>
                </a:xfrm>
                <a:prstGeom prst="round2SameRect">
                  <a:avLst/>
                </a:prstGeom>
                <a:solidFill>
                  <a:srgbClr val="B9B9D7"/>
                </a:solidFill>
                <a:ln>
                  <a:solidFill>
                    <a:srgbClr val="B9B9D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sz="2125"/>
                </a:p>
              </p:txBody>
            </p:sp>
            <p:sp>
              <p:nvSpPr>
                <p:cNvPr id="136" name="Round Same Side Corner Rectangle 52"/>
                <p:cNvSpPr/>
                <p:nvPr/>
              </p:nvSpPr>
              <p:spPr>
                <a:xfrm>
                  <a:off x="8519108" y="5557645"/>
                  <a:ext cx="367872" cy="88596"/>
                </a:xfrm>
                <a:prstGeom prst="round2SameRect">
                  <a:avLst/>
                </a:prstGeom>
                <a:solidFill>
                  <a:srgbClr val="B9B9D7"/>
                </a:solidFill>
                <a:ln>
                  <a:solidFill>
                    <a:srgbClr val="B9B9D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sz="2125"/>
                </a:p>
              </p:txBody>
            </p:sp>
            <p:pic>
              <p:nvPicPr>
                <p:cNvPr id="137" name="Picture 136"/>
                <p:cNvPicPr>
                  <a:picLocks noChangeAspect="1"/>
                </p:cNvPicPr>
                <p:nvPr/>
              </p:nvPicPr>
              <p:blipFill rotWithShape="1"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2305" t="42692" r="45496" b="18724"/>
                <a:stretch>
                  <a:fillRect/>
                </a:stretch>
              </p:blipFill>
              <p:spPr>
                <a:xfrm>
                  <a:off x="6966670" y="3131819"/>
                  <a:ext cx="1682029" cy="2425644"/>
                </a:xfrm>
                <a:prstGeom prst="rect">
                  <a:avLst/>
                </a:prstGeom>
              </p:spPr>
            </p:pic>
          </p:grpSp>
          <p:pic>
            <p:nvPicPr>
              <p:cNvPr id="130" name="Picture 129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629754" y="3421650"/>
                <a:ext cx="488236" cy="711148"/>
              </a:xfrm>
              <a:prstGeom prst="rect">
                <a:avLst/>
              </a:prstGeom>
              <a:scene3d>
                <a:camera prst="isometricOffAxis2Left">
                  <a:rot lat="757281" lon="20373779" rev="20823629"/>
                </a:camera>
                <a:lightRig rig="threePt" dir="t"/>
              </a:scene3d>
            </p:spPr>
          </p:pic>
          <p:pic>
            <p:nvPicPr>
              <p:cNvPr id="131" name="Picture 130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129031" y="3690779"/>
                <a:ext cx="504757" cy="366244"/>
              </a:xfrm>
              <a:prstGeom prst="rect">
                <a:avLst/>
              </a:prstGeom>
              <a:scene3d>
                <a:camera prst="isometricOffAxis2Left">
                  <a:rot lat="612553" lon="19779664" rev="20705732"/>
                </a:camera>
                <a:lightRig rig="threePt" dir="t"/>
              </a:scene3d>
            </p:spPr>
          </p:pic>
          <p:pic>
            <p:nvPicPr>
              <p:cNvPr id="132" name="Picture 131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219450" y="3369498"/>
                <a:ext cx="491733" cy="361958"/>
              </a:xfrm>
              <a:prstGeom prst="rect">
                <a:avLst/>
              </a:prstGeom>
              <a:scene3d>
                <a:camera prst="isometricOffAxis2Left">
                  <a:rot lat="687413" lon="20075452" rev="20761363"/>
                </a:camera>
                <a:lightRig rig="threePt" dir="t"/>
              </a:scene3d>
            </p:spPr>
          </p:pic>
        </p:grpSp>
        <p:grpSp>
          <p:nvGrpSpPr>
            <p:cNvPr id="73" name="Group 72"/>
            <p:cNvGrpSpPr/>
            <p:nvPr/>
          </p:nvGrpSpPr>
          <p:grpSpPr>
            <a:xfrm>
              <a:off x="15952" y="2390725"/>
              <a:ext cx="4937903" cy="5083775"/>
              <a:chOff x="262847" y="1724940"/>
              <a:chExt cx="4937903" cy="5083775"/>
            </a:xfrm>
          </p:grpSpPr>
          <p:pic>
            <p:nvPicPr>
              <p:cNvPr id="115" name="Picture 114"/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18288" b="80934" l="36400" r="484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5836" t="62115" r="51155" b="10992"/>
              <a:stretch>
                <a:fillRect/>
              </a:stretch>
            </p:blipFill>
            <p:spPr>
              <a:xfrm rot="20480497">
                <a:off x="2961671" y="3935233"/>
                <a:ext cx="2239079" cy="1915039"/>
              </a:xfrm>
              <a:prstGeom prst="rect">
                <a:avLst/>
              </a:prstGeom>
              <a:effectLst>
                <a:softEdge rad="12700"/>
              </a:effectLst>
            </p:spPr>
          </p:pic>
          <p:pic>
            <p:nvPicPr>
              <p:cNvPr id="116" name="Picture 115"/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3901" r="6984" b="38626"/>
              <a:stretch>
                <a:fillRect/>
              </a:stretch>
            </p:blipFill>
            <p:spPr>
              <a:xfrm rot="371944" flipH="1">
                <a:off x="1403475" y="1724940"/>
                <a:ext cx="3215028" cy="4162238"/>
              </a:xfrm>
              <a:prstGeom prst="rect">
                <a:avLst/>
              </a:prstGeom>
              <a:scene3d>
                <a:camera prst="orthographicFront">
                  <a:rot lat="21002297" lon="20104594" rev="21547171"/>
                </a:camera>
                <a:lightRig rig="threePt" dir="t"/>
              </a:scene3d>
            </p:spPr>
          </p:pic>
          <p:grpSp>
            <p:nvGrpSpPr>
              <p:cNvPr id="117" name="Group 116"/>
              <p:cNvGrpSpPr/>
              <p:nvPr/>
            </p:nvGrpSpPr>
            <p:grpSpPr>
              <a:xfrm>
                <a:off x="262847" y="3418125"/>
                <a:ext cx="4863346" cy="3390590"/>
                <a:chOff x="419715" y="2764836"/>
                <a:chExt cx="5625481" cy="3986271"/>
              </a:xfrm>
            </p:grpSpPr>
            <p:sp>
              <p:nvSpPr>
                <p:cNvPr id="119" name="Rectangle 118"/>
                <p:cNvSpPr/>
                <p:nvPr/>
              </p:nvSpPr>
              <p:spPr>
                <a:xfrm>
                  <a:off x="788740" y="3598839"/>
                  <a:ext cx="1766307" cy="2517948"/>
                </a:xfrm>
                <a:prstGeom prst="rect">
                  <a:avLst/>
                </a:prstGeom>
                <a:solidFill>
                  <a:srgbClr val="314B5E"/>
                </a:solidFill>
                <a:effectLst>
                  <a:softEdge rad="12700"/>
                </a:effectLst>
                <a:scene3d>
                  <a:camera prst="isometricRightUp"/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sz="2125"/>
                </a:p>
              </p:txBody>
            </p:sp>
            <p:sp>
              <p:nvSpPr>
                <p:cNvPr id="120" name="Rectangle 119"/>
                <p:cNvSpPr/>
                <p:nvPr/>
              </p:nvSpPr>
              <p:spPr>
                <a:xfrm>
                  <a:off x="1010510" y="2764836"/>
                  <a:ext cx="756000" cy="2304000"/>
                </a:xfrm>
                <a:prstGeom prst="rect">
                  <a:avLst/>
                </a:prstGeom>
                <a:solidFill>
                  <a:srgbClr val="314B5E"/>
                </a:solidFill>
                <a:scene3d>
                  <a:camera prst="isometricOffAxis2Top">
                    <a:rot lat="18600000" lon="3600000" rev="1800000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sz="2125"/>
                </a:p>
              </p:txBody>
            </p:sp>
            <p:grpSp>
              <p:nvGrpSpPr>
                <p:cNvPr id="121" name="Group 120"/>
                <p:cNvGrpSpPr/>
                <p:nvPr/>
              </p:nvGrpSpPr>
              <p:grpSpPr>
                <a:xfrm>
                  <a:off x="419715" y="3865586"/>
                  <a:ext cx="4169201" cy="2885521"/>
                  <a:chOff x="1633301" y="3131118"/>
                  <a:chExt cx="4849973" cy="3098208"/>
                </a:xfrm>
              </p:grpSpPr>
              <p:sp>
                <p:nvSpPr>
                  <p:cNvPr id="126" name="Rectangle 125"/>
                  <p:cNvSpPr/>
                  <p:nvPr/>
                </p:nvSpPr>
                <p:spPr>
                  <a:xfrm>
                    <a:off x="1633301" y="3527511"/>
                    <a:ext cx="769206" cy="2185093"/>
                  </a:xfrm>
                  <a:prstGeom prst="rect">
                    <a:avLst/>
                  </a:prstGeom>
                  <a:solidFill>
                    <a:srgbClr val="314B5E"/>
                  </a:solidFill>
                  <a:ln>
                    <a:solidFill>
                      <a:srgbClr val="314B5E"/>
                    </a:solidFill>
                  </a:ln>
                  <a:scene3d>
                    <a:camera prst="isometricOffAxis2Left"/>
                    <a:lightRig rig="threePt" dir="t"/>
                  </a:scene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sz="2125"/>
                  </a:p>
                </p:txBody>
              </p:sp>
              <p:sp>
                <p:nvSpPr>
                  <p:cNvPr id="127" name="Rectangle 126"/>
                  <p:cNvSpPr/>
                  <p:nvPr/>
                </p:nvSpPr>
                <p:spPr>
                  <a:xfrm>
                    <a:off x="2190680" y="3131118"/>
                    <a:ext cx="3734789" cy="2417132"/>
                  </a:xfrm>
                  <a:prstGeom prst="rect">
                    <a:avLst/>
                  </a:prstGeom>
                  <a:solidFill>
                    <a:srgbClr val="314B5E"/>
                  </a:solidFill>
                  <a:ln>
                    <a:solidFill>
                      <a:srgbClr val="314B5E"/>
                    </a:solidFill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  <a:softEdge rad="12700"/>
                  </a:effectLst>
                  <a:scene3d>
                    <a:camera prst="isometricOffAxis2Left"/>
                    <a:lightRig rig="threePt" dir="t"/>
                  </a:scene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sz="2125"/>
                  </a:p>
                </p:txBody>
              </p:sp>
              <p:sp>
                <p:nvSpPr>
                  <p:cNvPr id="128" name="Rectangle 127"/>
                  <p:cNvSpPr/>
                  <p:nvPr/>
                </p:nvSpPr>
                <p:spPr>
                  <a:xfrm>
                    <a:off x="5689277" y="4044231"/>
                    <a:ext cx="793997" cy="2185095"/>
                  </a:xfrm>
                  <a:prstGeom prst="rect">
                    <a:avLst/>
                  </a:prstGeom>
                  <a:solidFill>
                    <a:srgbClr val="314B5E"/>
                  </a:solidFill>
                  <a:ln>
                    <a:solidFill>
                      <a:srgbClr val="314B5E"/>
                    </a:solidFill>
                  </a:ln>
                  <a:effectLst>
                    <a:outerShdw blurRad="76200" dir="13500000" sy="23000" kx="1200000" algn="br" rotWithShape="0">
                      <a:prstClr val="black">
                        <a:alpha val="20000"/>
                      </a:prstClr>
                    </a:outerShdw>
                    <a:softEdge rad="12700"/>
                  </a:effectLst>
                  <a:scene3d>
                    <a:camera prst="isometricOffAxis2Left"/>
                    <a:lightRig rig="threePt" dir="t"/>
                  </a:scene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sz="2125"/>
                  </a:p>
                </p:txBody>
              </p:sp>
            </p:grpSp>
            <p:sp>
              <p:nvSpPr>
                <p:cNvPr id="122" name="Rectangle 121"/>
                <p:cNvSpPr/>
                <p:nvPr/>
              </p:nvSpPr>
              <p:spPr>
                <a:xfrm>
                  <a:off x="4278890" y="4462785"/>
                  <a:ext cx="1766306" cy="2117201"/>
                </a:xfrm>
                <a:prstGeom prst="rect">
                  <a:avLst/>
                </a:prstGeom>
                <a:solidFill>
                  <a:srgbClr val="314B5E"/>
                </a:solidFill>
                <a:effectLst>
                  <a:softEdge rad="12700"/>
                </a:effectLst>
                <a:scene3d>
                  <a:camera prst="isometricRightUp"/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sz="2125"/>
                </a:p>
              </p:txBody>
            </p:sp>
            <p:sp>
              <p:nvSpPr>
                <p:cNvPr id="123" name="Rectangle 122"/>
                <p:cNvSpPr/>
                <p:nvPr/>
              </p:nvSpPr>
              <p:spPr>
                <a:xfrm>
                  <a:off x="3844856" y="3916835"/>
                  <a:ext cx="707907" cy="1015793"/>
                </a:xfrm>
                <a:prstGeom prst="rect">
                  <a:avLst/>
                </a:prstGeom>
                <a:solidFill>
                  <a:srgbClr val="314B5E"/>
                </a:solidFill>
                <a:ln>
                  <a:solidFill>
                    <a:srgbClr val="314B5E"/>
                  </a:solidFill>
                </a:ln>
                <a:scene3d>
                  <a:camera prst="isometricRightUp"/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sz="2125"/>
                </a:p>
              </p:txBody>
            </p:sp>
            <p:sp>
              <p:nvSpPr>
                <p:cNvPr id="124" name="Rectangle 123"/>
                <p:cNvSpPr/>
                <p:nvPr/>
              </p:nvSpPr>
              <p:spPr>
                <a:xfrm>
                  <a:off x="1111708" y="3247643"/>
                  <a:ext cx="3248042" cy="1080000"/>
                </a:xfrm>
                <a:prstGeom prst="rect">
                  <a:avLst/>
                </a:prstGeom>
                <a:solidFill>
                  <a:srgbClr val="314B5E"/>
                </a:solidFill>
                <a:ln>
                  <a:solidFill>
                    <a:srgbClr val="314B5E"/>
                  </a:solidFill>
                </a:ln>
                <a:effectLst>
                  <a:softEdge rad="12700"/>
                </a:effectLst>
                <a:scene3d>
                  <a:camera prst="isometricOffAxis2Top"/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sz="2125"/>
                </a:p>
              </p:txBody>
            </p:sp>
            <p:sp>
              <p:nvSpPr>
                <p:cNvPr id="125" name="Rectangle 124"/>
                <p:cNvSpPr/>
                <p:nvPr/>
              </p:nvSpPr>
              <p:spPr>
                <a:xfrm>
                  <a:off x="4523182" y="3492363"/>
                  <a:ext cx="707907" cy="2268000"/>
                </a:xfrm>
                <a:prstGeom prst="rect">
                  <a:avLst/>
                </a:prstGeom>
                <a:solidFill>
                  <a:srgbClr val="314B5E"/>
                </a:solidFill>
                <a:ln>
                  <a:solidFill>
                    <a:srgbClr val="314B5E"/>
                  </a:solidFill>
                </a:ln>
                <a:effectLst>
                  <a:softEdge rad="12700"/>
                </a:effectLst>
                <a:scene3d>
                  <a:camera prst="isometricOffAxis2Top">
                    <a:rot lat="18600000" lon="3600000" rev="1800000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sz="2125"/>
                </a:p>
              </p:txBody>
            </p:sp>
          </p:grpSp>
          <p:sp>
            <p:nvSpPr>
              <p:cNvPr id="118" name="Oval 117"/>
              <p:cNvSpPr/>
              <p:nvPr/>
            </p:nvSpPr>
            <p:spPr>
              <a:xfrm rot="877856">
                <a:off x="2784444" y="2630646"/>
                <a:ext cx="514118" cy="241726"/>
              </a:xfrm>
              <a:prstGeom prst="ellipse">
                <a:avLst/>
              </a:prstGeom>
              <a:solidFill>
                <a:srgbClr val="383840"/>
              </a:solidFill>
              <a:ln>
                <a:noFill/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2125"/>
              </a:p>
            </p:txBody>
          </p:sp>
        </p:grpSp>
        <p:sp>
          <p:nvSpPr>
            <p:cNvPr id="74" name="Rounded Rectangle 22"/>
            <p:cNvSpPr/>
            <p:nvPr/>
          </p:nvSpPr>
          <p:spPr>
            <a:xfrm>
              <a:off x="4806695" y="3578859"/>
              <a:ext cx="5172075" cy="217141"/>
            </a:xfrm>
            <a:prstGeom prst="roundRect">
              <a:avLst/>
            </a:prstGeom>
            <a:solidFill>
              <a:srgbClr val="EAEAEA"/>
            </a:solidFill>
            <a:ln>
              <a:noFill/>
            </a:ln>
            <a:effectLst>
              <a:softEdge rad="381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2125"/>
            </a:p>
          </p:txBody>
        </p:sp>
        <p:grpSp>
          <p:nvGrpSpPr>
            <p:cNvPr id="75" name="Group 74"/>
            <p:cNvGrpSpPr/>
            <p:nvPr/>
          </p:nvGrpSpPr>
          <p:grpSpPr>
            <a:xfrm>
              <a:off x="4773836" y="937613"/>
              <a:ext cx="5172075" cy="2800350"/>
              <a:chOff x="4038601" y="1526856"/>
              <a:chExt cx="5172075" cy="2800350"/>
            </a:xfrm>
          </p:grpSpPr>
          <p:pic>
            <p:nvPicPr>
              <p:cNvPr id="106" name="Picture 105"/>
              <p:cNvPicPr>
                <a:picLocks noChangeAspect="1"/>
              </p:cNvPicPr>
              <p:nvPr/>
            </p:nvPicPr>
            <p:blipFill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0266" t="21854" r="5433" b="20947"/>
              <a:stretch>
                <a:fillRect/>
              </a:stretch>
            </p:blipFill>
            <p:spPr>
              <a:xfrm>
                <a:off x="4038601" y="1526856"/>
                <a:ext cx="5172075" cy="2800350"/>
              </a:xfrm>
              <a:prstGeom prst="rect">
                <a:avLst/>
              </a:prstGeom>
            </p:spPr>
          </p:pic>
          <p:sp>
            <p:nvSpPr>
              <p:cNvPr id="107" name="Rectangle 106"/>
              <p:cNvSpPr/>
              <p:nvPr/>
            </p:nvSpPr>
            <p:spPr>
              <a:xfrm>
                <a:off x="4314825" y="4205289"/>
                <a:ext cx="193676" cy="57624"/>
              </a:xfrm>
              <a:prstGeom prst="rect">
                <a:avLst/>
              </a:prstGeom>
              <a:solidFill>
                <a:srgbClr val="324C5F"/>
              </a:solidFill>
              <a:ln>
                <a:noFill/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2125"/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4149724" y="3783805"/>
                <a:ext cx="894557" cy="461169"/>
              </a:xfrm>
              <a:prstGeom prst="rect">
                <a:avLst/>
              </a:prstGeom>
              <a:solidFill>
                <a:srgbClr val="46667E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2125"/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4241800" y="3794918"/>
                <a:ext cx="805656" cy="357982"/>
              </a:xfrm>
              <a:prstGeom prst="rect">
                <a:avLst/>
              </a:prstGeom>
              <a:solidFill>
                <a:srgbClr val="6392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2125"/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4411663" y="2528092"/>
                <a:ext cx="96838" cy="357982"/>
              </a:xfrm>
              <a:prstGeom prst="rect">
                <a:avLst/>
              </a:prstGeom>
              <a:solidFill>
                <a:srgbClr val="5FC5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2125"/>
              </a:p>
            </p:txBody>
          </p:sp>
          <p:sp>
            <p:nvSpPr>
              <p:cNvPr id="111" name="Rectangle 110"/>
              <p:cNvSpPr/>
              <p:nvPr/>
            </p:nvSpPr>
            <p:spPr>
              <a:xfrm>
                <a:off x="4104008" y="2475705"/>
                <a:ext cx="149699" cy="35798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2125"/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4330463" y="2554287"/>
                <a:ext cx="45719" cy="216000"/>
              </a:xfrm>
              <a:prstGeom prst="rect">
                <a:avLst/>
              </a:prstGeom>
              <a:solidFill>
                <a:srgbClr val="7A7A9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2125"/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4263232" y="2475705"/>
                <a:ext cx="80168" cy="357982"/>
              </a:xfrm>
              <a:prstGeom prst="rect">
                <a:avLst/>
              </a:prstGeom>
              <a:solidFill>
                <a:srgbClr val="5555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2125"/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4363244" y="2528092"/>
                <a:ext cx="45719" cy="357982"/>
              </a:xfrm>
              <a:prstGeom prst="rect">
                <a:avLst/>
              </a:prstGeom>
              <a:solidFill>
                <a:srgbClr val="34333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2125"/>
              </a:p>
            </p:txBody>
          </p:sp>
        </p:grpSp>
        <p:grpSp>
          <p:nvGrpSpPr>
            <p:cNvPr id="76" name="Group 75"/>
            <p:cNvGrpSpPr/>
            <p:nvPr/>
          </p:nvGrpSpPr>
          <p:grpSpPr>
            <a:xfrm>
              <a:off x="4903640" y="2750862"/>
              <a:ext cx="4566048" cy="2349088"/>
              <a:chOff x="6549000" y="3253601"/>
              <a:chExt cx="4566048" cy="2349088"/>
            </a:xfrm>
          </p:grpSpPr>
          <p:sp>
            <p:nvSpPr>
              <p:cNvPr id="102" name="Rounded Rectangle 20"/>
              <p:cNvSpPr/>
              <p:nvPr/>
            </p:nvSpPr>
            <p:spPr>
              <a:xfrm>
                <a:off x="6691813" y="5382218"/>
                <a:ext cx="4280421" cy="220471"/>
              </a:xfrm>
              <a:prstGeom prst="roundRect">
                <a:avLst/>
              </a:prstGeom>
              <a:solidFill>
                <a:srgbClr val="EAEAEA"/>
              </a:solidFill>
              <a:ln>
                <a:noFill/>
              </a:ln>
              <a:effectLst>
                <a:softEdge rad="381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2125"/>
              </a:p>
            </p:txBody>
          </p:sp>
          <p:grpSp>
            <p:nvGrpSpPr>
              <p:cNvPr id="103" name="Group 102"/>
              <p:cNvGrpSpPr/>
              <p:nvPr/>
            </p:nvGrpSpPr>
            <p:grpSpPr>
              <a:xfrm>
                <a:off x="6549000" y="3253601"/>
                <a:ext cx="4566048" cy="2259180"/>
                <a:chOff x="4979421" y="3257200"/>
                <a:chExt cx="4566048" cy="2259180"/>
              </a:xfrm>
            </p:grpSpPr>
            <p:pic>
              <p:nvPicPr>
                <p:cNvPr id="104" name="Picture 103"/>
                <p:cNvPicPr>
                  <a:picLocks noChangeAspect="1"/>
                </p:cNvPicPr>
                <p:nvPr/>
              </p:nvPicPr>
              <p:blipFill rotWithShape="1"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7255" t="55719" r="4690" b="5942"/>
                <a:stretch>
                  <a:fillRect/>
                </a:stretch>
              </p:blipFill>
              <p:spPr>
                <a:xfrm flipH="1">
                  <a:off x="6520881" y="3257200"/>
                  <a:ext cx="2317029" cy="1515722"/>
                </a:xfrm>
                <a:prstGeom prst="rect">
                  <a:avLst/>
                </a:prstGeom>
              </p:spPr>
            </p:pic>
            <p:pic>
              <p:nvPicPr>
                <p:cNvPr id="105" name="Picture 2" descr="Resultado de imagen de table vector"/>
                <p:cNvPicPr>
                  <a:picLocks noChangeAspect="1" noChangeArrowheads="1"/>
                </p:cNvPicPr>
                <p:nvPr/>
              </p:nvPicPr>
              <p:blipFill rotWithShape="1"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56971"/>
                <a:stretch>
                  <a:fillRect/>
                </a:stretch>
              </p:blipFill>
              <p:spPr bwMode="auto">
                <a:xfrm>
                  <a:off x="4979421" y="4396499"/>
                  <a:ext cx="4566048" cy="111988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pic>
          <p:nvPicPr>
            <p:cNvPr id="77" name="Picture 76"/>
            <p:cNvPicPr>
              <a:picLocks noChangeAspect="1"/>
            </p:cNvPicPr>
            <p:nvPr/>
          </p:nvPicPr>
          <p:blipFill rotWithShape="1">
            <a:blip r:embed="rId12"/>
            <a:srcRect l="924" t="4896" r="2297" b="4042"/>
            <a:stretch>
              <a:fillRect/>
            </a:stretch>
          </p:blipFill>
          <p:spPr>
            <a:xfrm>
              <a:off x="5054014" y="1087818"/>
              <a:ext cx="2339759" cy="1347406"/>
            </a:xfrm>
            <a:prstGeom prst="rect">
              <a:avLst/>
            </a:prstGeom>
          </p:spPr>
        </p:pic>
        <p:pic>
          <p:nvPicPr>
            <p:cNvPr id="78" name="Picture 77"/>
            <p:cNvPicPr>
              <a:picLocks noChangeAspect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080" t="55238" r="7619" b="30583"/>
            <a:stretch>
              <a:fillRect/>
            </a:stretch>
          </p:blipFill>
          <p:spPr>
            <a:xfrm>
              <a:off x="6923730" y="2911118"/>
              <a:ext cx="1533297" cy="911465"/>
            </a:xfrm>
            <a:prstGeom prst="rect">
              <a:avLst/>
            </a:prstGeom>
          </p:spPr>
        </p:pic>
        <p:grpSp>
          <p:nvGrpSpPr>
            <p:cNvPr id="79" name="Group 78"/>
            <p:cNvGrpSpPr/>
            <p:nvPr/>
          </p:nvGrpSpPr>
          <p:grpSpPr>
            <a:xfrm>
              <a:off x="3202753" y="724795"/>
              <a:ext cx="2576763" cy="686815"/>
              <a:chOff x="3225780" y="837127"/>
              <a:chExt cx="2576763" cy="686815"/>
            </a:xfrm>
          </p:grpSpPr>
          <p:cxnSp>
            <p:nvCxnSpPr>
              <p:cNvPr id="100" name="Straight Connector 99"/>
              <p:cNvCxnSpPr/>
              <p:nvPr/>
            </p:nvCxnSpPr>
            <p:spPr>
              <a:xfrm flipH="1" flipV="1">
                <a:off x="5134444" y="837127"/>
                <a:ext cx="668099" cy="686815"/>
              </a:xfrm>
              <a:prstGeom prst="line">
                <a:avLst/>
              </a:prstGeom>
              <a:ln w="2857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/>
              <p:cNvCxnSpPr/>
              <p:nvPr/>
            </p:nvCxnSpPr>
            <p:spPr>
              <a:xfrm flipH="1">
                <a:off x="3225780" y="837127"/>
                <a:ext cx="1908664" cy="5327"/>
              </a:xfrm>
              <a:prstGeom prst="line">
                <a:avLst/>
              </a:prstGeom>
              <a:ln w="2857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0" name="TextBox 79"/>
            <p:cNvSpPr txBox="1"/>
            <p:nvPr/>
          </p:nvSpPr>
          <p:spPr>
            <a:xfrm>
              <a:off x="3105173" y="361820"/>
              <a:ext cx="2137732" cy="3552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125" dirty="0" err="1"/>
                <a:t>Broadcaster’s</a:t>
              </a:r>
              <a:r>
                <a:rPr lang="es-ES" sz="2125" dirty="0"/>
                <a:t> </a:t>
              </a:r>
              <a:r>
                <a:rPr lang="es-ES" sz="2125" dirty="0" err="1"/>
                <a:t>signal</a:t>
              </a:r>
              <a:endParaRPr lang="es-ES" sz="2125" dirty="0"/>
            </a:p>
          </p:txBody>
        </p:sp>
        <p:cxnSp>
          <p:nvCxnSpPr>
            <p:cNvPr id="81" name="Straight Connector 80"/>
            <p:cNvCxnSpPr/>
            <p:nvPr/>
          </p:nvCxnSpPr>
          <p:spPr>
            <a:xfrm>
              <a:off x="3189816" y="1886462"/>
              <a:ext cx="2063439" cy="0"/>
            </a:xfrm>
            <a:prstGeom prst="line">
              <a:avLst/>
            </a:prstGeom>
            <a:ln w="285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TextBox 81"/>
            <p:cNvSpPr txBox="1"/>
            <p:nvPr/>
          </p:nvSpPr>
          <p:spPr>
            <a:xfrm>
              <a:off x="3105173" y="1562787"/>
              <a:ext cx="1871862" cy="35529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sz="2125" dirty="0" err="1"/>
                <a:t>Application</a:t>
              </a:r>
              <a:r>
                <a:rPr lang="es-ES" sz="2125" dirty="0"/>
                <a:t> </a:t>
              </a:r>
              <a:r>
                <a:rPr lang="es-ES" sz="2125" dirty="0" err="1"/>
                <a:t>menu</a:t>
              </a:r>
              <a:endParaRPr lang="es-ES" sz="2125" dirty="0"/>
            </a:p>
          </p:txBody>
        </p:sp>
        <p:grpSp>
          <p:nvGrpSpPr>
            <p:cNvPr id="83" name="Group 82"/>
            <p:cNvGrpSpPr/>
            <p:nvPr/>
          </p:nvGrpSpPr>
          <p:grpSpPr>
            <a:xfrm flipH="1">
              <a:off x="6982701" y="736810"/>
              <a:ext cx="3221228" cy="763946"/>
              <a:chOff x="2511134" y="837127"/>
              <a:chExt cx="3221228" cy="763946"/>
            </a:xfrm>
          </p:grpSpPr>
          <p:cxnSp>
            <p:nvCxnSpPr>
              <p:cNvPr id="98" name="Straight Connector 97"/>
              <p:cNvCxnSpPr/>
              <p:nvPr/>
            </p:nvCxnSpPr>
            <p:spPr>
              <a:xfrm flipH="1" flipV="1">
                <a:off x="5134444" y="837129"/>
                <a:ext cx="597918" cy="763944"/>
              </a:xfrm>
              <a:prstGeom prst="line">
                <a:avLst/>
              </a:prstGeom>
              <a:ln w="2857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/>
              <p:cNvCxnSpPr/>
              <p:nvPr/>
            </p:nvCxnSpPr>
            <p:spPr>
              <a:xfrm flipH="1">
                <a:off x="2511134" y="837127"/>
                <a:ext cx="2623310" cy="13360"/>
              </a:xfrm>
              <a:prstGeom prst="line">
                <a:avLst/>
              </a:prstGeom>
              <a:ln w="28575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4" name="TextBox 83"/>
            <p:cNvSpPr txBox="1"/>
            <p:nvPr/>
          </p:nvSpPr>
          <p:spPr>
            <a:xfrm>
              <a:off x="7654029" y="433511"/>
              <a:ext cx="2654378" cy="3552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125" dirty="0" err="1"/>
                <a:t>Additional</a:t>
              </a:r>
              <a:r>
                <a:rPr lang="es-ES" sz="2125" dirty="0"/>
                <a:t> </a:t>
              </a:r>
              <a:r>
                <a:rPr lang="es-ES" sz="2125" dirty="0" err="1"/>
                <a:t>related</a:t>
              </a:r>
              <a:r>
                <a:rPr lang="es-ES" sz="2125" dirty="0"/>
                <a:t> </a:t>
              </a:r>
              <a:r>
                <a:rPr lang="es-ES" sz="2125" dirty="0" err="1"/>
                <a:t>content</a:t>
              </a:r>
              <a:endParaRPr lang="es-ES" sz="2125" dirty="0"/>
            </a:p>
          </p:txBody>
        </p:sp>
        <p:cxnSp>
          <p:nvCxnSpPr>
            <p:cNvPr id="85" name="Straight Connector 84"/>
            <p:cNvCxnSpPr/>
            <p:nvPr/>
          </p:nvCxnSpPr>
          <p:spPr>
            <a:xfrm flipV="1">
              <a:off x="6983532" y="757341"/>
              <a:ext cx="597087" cy="999045"/>
            </a:xfrm>
            <a:prstGeom prst="line">
              <a:avLst/>
            </a:prstGeom>
            <a:ln w="285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/>
            <p:nvPr/>
          </p:nvCxnSpPr>
          <p:spPr>
            <a:xfrm flipV="1">
              <a:off x="6983532" y="730070"/>
              <a:ext cx="613094" cy="1264786"/>
            </a:xfrm>
            <a:prstGeom prst="line">
              <a:avLst/>
            </a:prstGeom>
            <a:ln w="285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/>
            <p:nvPr/>
          </p:nvCxnSpPr>
          <p:spPr>
            <a:xfrm>
              <a:off x="3966361" y="4404962"/>
              <a:ext cx="1177446" cy="1720986"/>
            </a:xfrm>
            <a:prstGeom prst="line">
              <a:avLst/>
            </a:prstGeom>
            <a:ln w="285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/>
            <p:nvPr/>
          </p:nvCxnSpPr>
          <p:spPr>
            <a:xfrm>
              <a:off x="8118151" y="3126330"/>
              <a:ext cx="4073849" cy="11507"/>
            </a:xfrm>
            <a:prstGeom prst="line">
              <a:avLst/>
            </a:prstGeom>
            <a:ln w="285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TextBox 88"/>
            <p:cNvSpPr txBox="1"/>
            <p:nvPr/>
          </p:nvSpPr>
          <p:spPr>
            <a:xfrm>
              <a:off x="9870153" y="2805938"/>
              <a:ext cx="2416673" cy="3552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125" dirty="0"/>
                <a:t>Cameras </a:t>
              </a:r>
              <a:r>
                <a:rPr lang="es-ES" sz="2125" dirty="0" err="1"/>
                <a:t>provided</a:t>
              </a:r>
              <a:r>
                <a:rPr lang="es-ES" sz="2125" dirty="0"/>
                <a:t> </a:t>
              </a:r>
              <a:r>
                <a:rPr lang="es-ES" sz="2125" dirty="0" err="1"/>
                <a:t>by</a:t>
              </a:r>
              <a:r>
                <a:rPr lang="es-ES" sz="2125" dirty="0"/>
                <a:t> IP</a:t>
              </a:r>
              <a:endParaRPr lang="es-ES" sz="2125" dirty="0"/>
            </a:p>
          </p:txBody>
        </p:sp>
        <p:cxnSp>
          <p:nvCxnSpPr>
            <p:cNvPr id="90" name="Straight Connector 89"/>
            <p:cNvCxnSpPr/>
            <p:nvPr/>
          </p:nvCxnSpPr>
          <p:spPr>
            <a:xfrm flipV="1">
              <a:off x="7667276" y="3119909"/>
              <a:ext cx="452833" cy="532578"/>
            </a:xfrm>
            <a:prstGeom prst="line">
              <a:avLst/>
            </a:prstGeom>
            <a:ln w="285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/>
            <p:nvPr/>
          </p:nvCxnSpPr>
          <p:spPr>
            <a:xfrm flipV="1">
              <a:off x="7615212" y="3134091"/>
              <a:ext cx="483767" cy="55449"/>
            </a:xfrm>
            <a:prstGeom prst="line">
              <a:avLst/>
            </a:prstGeom>
            <a:ln w="127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/>
            <p:nvPr/>
          </p:nvCxnSpPr>
          <p:spPr>
            <a:xfrm flipV="1">
              <a:off x="7209455" y="3141012"/>
              <a:ext cx="889524" cy="523454"/>
            </a:xfrm>
            <a:prstGeom prst="line">
              <a:avLst/>
            </a:prstGeom>
            <a:ln w="285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/>
            <p:nvPr/>
          </p:nvCxnSpPr>
          <p:spPr>
            <a:xfrm>
              <a:off x="7186663" y="3105878"/>
              <a:ext cx="926957" cy="35135"/>
            </a:xfrm>
            <a:prstGeom prst="line">
              <a:avLst/>
            </a:prstGeom>
            <a:ln w="285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4" name="Picture 93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214608" y="3470550"/>
              <a:ext cx="5468586" cy="4115157"/>
            </a:xfrm>
            <a:prstGeom prst="rect">
              <a:avLst/>
            </a:prstGeom>
          </p:spPr>
        </p:pic>
        <p:cxnSp>
          <p:nvCxnSpPr>
            <p:cNvPr id="95" name="Straight Connector 94"/>
            <p:cNvCxnSpPr/>
            <p:nvPr/>
          </p:nvCxnSpPr>
          <p:spPr>
            <a:xfrm flipH="1">
              <a:off x="7654029" y="4173226"/>
              <a:ext cx="1666390" cy="1932394"/>
            </a:xfrm>
            <a:prstGeom prst="line">
              <a:avLst/>
            </a:prstGeom>
            <a:ln w="285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TextBox 95"/>
            <p:cNvSpPr txBox="1"/>
            <p:nvPr/>
          </p:nvSpPr>
          <p:spPr>
            <a:xfrm>
              <a:off x="5071729" y="5800553"/>
              <a:ext cx="2654378" cy="3552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125" dirty="0" err="1"/>
                <a:t>Additional</a:t>
              </a:r>
              <a:r>
                <a:rPr lang="es-ES" sz="2125" dirty="0"/>
                <a:t> </a:t>
              </a:r>
              <a:r>
                <a:rPr lang="es-ES" sz="2125" dirty="0" err="1"/>
                <a:t>related</a:t>
              </a:r>
              <a:r>
                <a:rPr lang="es-ES" sz="2125" dirty="0"/>
                <a:t> </a:t>
              </a:r>
              <a:r>
                <a:rPr lang="es-ES" sz="2125" dirty="0" err="1"/>
                <a:t>content</a:t>
              </a:r>
              <a:endParaRPr lang="es-ES" sz="2125" dirty="0"/>
            </a:p>
          </p:txBody>
        </p:sp>
        <p:cxnSp>
          <p:nvCxnSpPr>
            <p:cNvPr id="97" name="Straight Connector 96"/>
            <p:cNvCxnSpPr/>
            <p:nvPr/>
          </p:nvCxnSpPr>
          <p:spPr>
            <a:xfrm flipH="1">
              <a:off x="5143807" y="6099017"/>
              <a:ext cx="2510222" cy="13207"/>
            </a:xfrm>
            <a:prstGeom prst="line">
              <a:avLst/>
            </a:prstGeom>
            <a:ln w="285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2997204" y="4327207"/>
            <a:ext cx="11927205" cy="6628130"/>
            <a:chOff x="1870" y="3407"/>
            <a:chExt cx="18783" cy="10438"/>
          </a:xfrm>
        </p:grpSpPr>
        <p:sp>
          <p:nvSpPr>
            <p:cNvPr id="117" name="Rounded Rectangle 116"/>
            <p:cNvSpPr/>
            <p:nvPr/>
          </p:nvSpPr>
          <p:spPr>
            <a:xfrm>
              <a:off x="1870" y="3407"/>
              <a:ext cx="18783" cy="104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ounded Rectangle 85"/>
            <p:cNvSpPr/>
            <p:nvPr/>
          </p:nvSpPr>
          <p:spPr>
            <a:xfrm>
              <a:off x="14934" y="3873"/>
              <a:ext cx="5153" cy="7330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ounded Rectangle 43"/>
            <p:cNvSpPr/>
            <p:nvPr/>
          </p:nvSpPr>
          <p:spPr>
            <a:xfrm>
              <a:off x="2370" y="3873"/>
              <a:ext cx="5021" cy="9568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ounded Rectangle 42"/>
            <p:cNvSpPr/>
            <p:nvPr/>
          </p:nvSpPr>
          <p:spPr>
            <a:xfrm>
              <a:off x="7873" y="3873"/>
              <a:ext cx="6595" cy="9567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 Box 22"/>
            <p:cNvSpPr txBox="1"/>
            <p:nvPr/>
          </p:nvSpPr>
          <p:spPr>
            <a:xfrm>
              <a:off x="2543" y="5318"/>
              <a:ext cx="4676" cy="10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x-none" altLang="en-US"/>
                <a:t>Pilot of a b</a:t>
              </a:r>
              <a:r>
                <a:rPr lang="en-US" altLang="en-US"/>
                <a:t>roadcast-Internet Multi-device </a:t>
              </a:r>
              <a:r>
                <a:rPr lang="x-none" altLang="en-US"/>
                <a:t>service </a:t>
              </a:r>
              <a:endParaRPr lang="x-none" altLang="en-US"/>
            </a:p>
          </p:txBody>
        </p:sp>
        <p:sp>
          <p:nvSpPr>
            <p:cNvPr id="62" name="Text Box 61"/>
            <p:cNvSpPr txBox="1"/>
            <p:nvPr/>
          </p:nvSpPr>
          <p:spPr>
            <a:xfrm>
              <a:off x="9395" y="4294"/>
              <a:ext cx="5263" cy="10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en-US" b="1"/>
                <a:t>MULTI DEVICE U</a:t>
              </a:r>
              <a:r>
                <a:rPr lang="x-none" altLang="en-US" b="1"/>
                <a:t>I</a:t>
              </a:r>
              <a:r>
                <a:rPr lang="en-US" altLang="en-US" b="1"/>
                <a:t> ADAPTATION </a:t>
              </a:r>
              <a:r>
                <a:rPr lang="x-none" altLang="en-US" b="1"/>
                <a:t>METHODOLOGY</a:t>
              </a:r>
              <a:endParaRPr lang="x-none" altLang="en-US" b="1"/>
            </a:p>
          </p:txBody>
        </p:sp>
        <p:sp>
          <p:nvSpPr>
            <p:cNvPr id="48" name="Striped Right Arrow 47"/>
            <p:cNvSpPr/>
            <p:nvPr/>
          </p:nvSpPr>
          <p:spPr>
            <a:xfrm>
              <a:off x="6958" y="7558"/>
              <a:ext cx="1599" cy="1299"/>
            </a:xfrm>
            <a:prstGeom prst="stripedRightArrow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570"/>
            </a:p>
          </p:txBody>
        </p:sp>
        <p:sp>
          <p:nvSpPr>
            <p:cNvPr id="49" name="Text Box 48"/>
            <p:cNvSpPr txBox="1"/>
            <p:nvPr/>
          </p:nvSpPr>
          <p:spPr>
            <a:xfrm>
              <a:off x="7063" y="7797"/>
              <a:ext cx="1390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en-US" sz="1400" b="1"/>
                <a:t>Lea</a:t>
              </a:r>
              <a:r>
                <a:rPr lang="x-none" altLang="en-US" sz="1400" b="1"/>
                <a:t>rn</a:t>
              </a:r>
              <a:r>
                <a:rPr lang="en-US" altLang="en-US" sz="1400" b="1"/>
                <a:t>ed lesson</a:t>
              </a:r>
              <a:r>
                <a:rPr lang="x-none" altLang="en-US" sz="1400" b="1"/>
                <a:t>s</a:t>
              </a:r>
              <a:endParaRPr lang="x-none" altLang="en-US" sz="1400" b="1"/>
            </a:p>
          </p:txBody>
        </p:sp>
        <p:sp>
          <p:nvSpPr>
            <p:cNvPr id="7" name="Striped Right Arrow 6"/>
            <p:cNvSpPr/>
            <p:nvPr/>
          </p:nvSpPr>
          <p:spPr>
            <a:xfrm>
              <a:off x="13771" y="7418"/>
              <a:ext cx="1599" cy="1299"/>
            </a:xfrm>
            <a:prstGeom prst="stripedRightArrow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570"/>
            </a:p>
          </p:txBody>
        </p:sp>
        <p:sp>
          <p:nvSpPr>
            <p:cNvPr id="27" name="Text Box 26"/>
            <p:cNvSpPr txBox="1"/>
            <p:nvPr/>
          </p:nvSpPr>
          <p:spPr>
            <a:xfrm>
              <a:off x="13897" y="7826"/>
              <a:ext cx="1652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x-none" sz="1400" b="1"/>
                <a:t>Extensible</a:t>
              </a:r>
              <a:endParaRPr lang="x-none" sz="1400" b="1"/>
            </a:p>
          </p:txBody>
        </p:sp>
        <p:grpSp>
          <p:nvGrpSpPr>
            <p:cNvPr id="39" name="Group 38"/>
            <p:cNvGrpSpPr/>
            <p:nvPr/>
          </p:nvGrpSpPr>
          <p:grpSpPr>
            <a:xfrm>
              <a:off x="2505" y="4195"/>
              <a:ext cx="1402" cy="865"/>
              <a:chOff x="-1793" y="6250"/>
              <a:chExt cx="398" cy="437"/>
            </a:xfrm>
          </p:grpSpPr>
          <p:sp>
            <p:nvSpPr>
              <p:cNvPr id="42" name="Oval 41"/>
              <p:cNvSpPr/>
              <p:nvPr/>
            </p:nvSpPr>
            <p:spPr>
              <a:xfrm>
                <a:off x="-1761" y="6250"/>
                <a:ext cx="360" cy="437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Text Box 50"/>
              <p:cNvSpPr txBox="1"/>
              <p:nvPr/>
            </p:nvSpPr>
            <p:spPr>
              <a:xfrm>
                <a:off x="-1793" y="6286"/>
                <a:ext cx="398" cy="3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x-none" altLang="en-US" sz="2000" b="1">
                    <a:solidFill>
                      <a:schemeClr val="bg1"/>
                    </a:solidFill>
                  </a:rPr>
                  <a:t>Cont.1</a:t>
                </a:r>
                <a:endParaRPr lang="x-none" altLang="en-US" sz="2000" b="1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58" name="Text Box 57"/>
            <p:cNvSpPr txBox="1"/>
            <p:nvPr/>
          </p:nvSpPr>
          <p:spPr>
            <a:xfrm>
              <a:off x="3685" y="4360"/>
              <a:ext cx="3154" cy="6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x-none" altLang="en-US" b="1"/>
                <a:t>DEPLOYMENT</a:t>
              </a:r>
              <a:endParaRPr lang="x-none" altLang="en-US" b="1"/>
            </a:p>
          </p:txBody>
        </p:sp>
        <p:sp>
          <p:nvSpPr>
            <p:cNvPr id="59" name="Text Box 58"/>
            <p:cNvSpPr txBox="1"/>
            <p:nvPr/>
          </p:nvSpPr>
          <p:spPr>
            <a:xfrm>
              <a:off x="16072" y="4362"/>
              <a:ext cx="4135" cy="6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x-none" altLang="en-US" b="1"/>
                <a:t>FIELDS OF APPLICATION</a:t>
              </a:r>
              <a:endParaRPr lang="x-none" altLang="en-US" b="1"/>
            </a:p>
          </p:txBody>
        </p:sp>
        <p:pic>
          <p:nvPicPr>
            <p:cNvPr id="80" name="Picture 79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685" y="10913"/>
              <a:ext cx="1945" cy="1570"/>
            </a:xfrm>
            <a:prstGeom prst="rect">
              <a:avLst/>
            </a:prstGeom>
          </p:spPr>
        </p:pic>
        <p:sp>
          <p:nvSpPr>
            <p:cNvPr id="81" name="Text Box 80"/>
            <p:cNvSpPr txBox="1"/>
            <p:nvPr/>
          </p:nvSpPr>
          <p:spPr>
            <a:xfrm>
              <a:off x="3307" y="10082"/>
              <a:ext cx="3197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x-none" sz="2000"/>
                <a:t>Usage statistics</a:t>
              </a:r>
              <a:endParaRPr lang="x-none" sz="2000"/>
            </a:p>
          </p:txBody>
        </p:sp>
        <p:sp>
          <p:nvSpPr>
            <p:cNvPr id="3" name="Rounded Rectangle 2"/>
            <p:cNvSpPr/>
            <p:nvPr/>
          </p:nvSpPr>
          <p:spPr>
            <a:xfrm>
              <a:off x="14934" y="11394"/>
              <a:ext cx="5153" cy="2046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Striped Right Arrow 7"/>
            <p:cNvSpPr/>
            <p:nvPr/>
          </p:nvSpPr>
          <p:spPr>
            <a:xfrm>
              <a:off x="13771" y="11920"/>
              <a:ext cx="1599" cy="1299"/>
            </a:xfrm>
            <a:prstGeom prst="stripedRightArrow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570"/>
            </a:p>
          </p:txBody>
        </p:sp>
        <p:sp>
          <p:nvSpPr>
            <p:cNvPr id="9" name="Text Box 8"/>
            <p:cNvSpPr txBox="1"/>
            <p:nvPr/>
          </p:nvSpPr>
          <p:spPr>
            <a:xfrm>
              <a:off x="13871" y="12335"/>
              <a:ext cx="1652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x-none" sz="1400" b="1"/>
                <a:t>Extensible</a:t>
              </a:r>
              <a:endParaRPr lang="x-none" sz="1400" b="1"/>
            </a:p>
          </p:txBody>
        </p:sp>
        <p:sp>
          <p:nvSpPr>
            <p:cNvPr id="10" name="Text Box 9"/>
            <p:cNvSpPr txBox="1"/>
            <p:nvPr/>
          </p:nvSpPr>
          <p:spPr>
            <a:xfrm>
              <a:off x="15169" y="11513"/>
              <a:ext cx="4684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x-none" altLang="en-US" sz="1400" b="1"/>
                <a:t>READY FOR CONTINUOUS ADAPTIVE LEARNING PROCESSES</a:t>
              </a:r>
              <a:endParaRPr lang="x-none" altLang="en-US" sz="1400" b="1"/>
            </a:p>
          </p:txBody>
        </p:sp>
        <p:pic>
          <p:nvPicPr>
            <p:cNvPr id="40" name="Picture 30" descr="Resultado de imagen de user interaction icon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436" y="12020"/>
              <a:ext cx="1165" cy="11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2" name="Picture 18" descr="Resultado de imagen de broadcast ico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062" y="12483"/>
              <a:ext cx="846" cy="8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9" name="Group 28"/>
            <p:cNvGrpSpPr/>
            <p:nvPr/>
          </p:nvGrpSpPr>
          <p:grpSpPr>
            <a:xfrm>
              <a:off x="8205" y="4309"/>
              <a:ext cx="1546" cy="865"/>
              <a:chOff x="-1801" y="6250"/>
              <a:chExt cx="439" cy="437"/>
            </a:xfrm>
          </p:grpSpPr>
          <p:sp>
            <p:nvSpPr>
              <p:cNvPr id="30" name="Oval 29"/>
              <p:cNvSpPr/>
              <p:nvPr/>
            </p:nvSpPr>
            <p:spPr>
              <a:xfrm>
                <a:off x="-1761" y="6250"/>
                <a:ext cx="360" cy="437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Text Box 30"/>
              <p:cNvSpPr txBox="1"/>
              <p:nvPr/>
            </p:nvSpPr>
            <p:spPr>
              <a:xfrm>
                <a:off x="-1801" y="6275"/>
                <a:ext cx="439" cy="3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x-none" altLang="en-US" sz="2000" b="1">
                    <a:solidFill>
                      <a:schemeClr val="bg1"/>
                    </a:solidFill>
                  </a:rPr>
                  <a:t>Cont.2</a:t>
                </a:r>
                <a:endParaRPr lang="x-none" altLang="en-US" sz="2000" b="1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32" name="Group 31"/>
            <p:cNvGrpSpPr/>
            <p:nvPr/>
          </p:nvGrpSpPr>
          <p:grpSpPr>
            <a:xfrm>
              <a:off x="14842" y="4226"/>
              <a:ext cx="1528" cy="865"/>
              <a:chOff x="-1814" y="6250"/>
              <a:chExt cx="434" cy="437"/>
            </a:xfrm>
          </p:grpSpPr>
          <p:sp>
            <p:nvSpPr>
              <p:cNvPr id="33" name="Oval 32"/>
              <p:cNvSpPr/>
              <p:nvPr/>
            </p:nvSpPr>
            <p:spPr>
              <a:xfrm>
                <a:off x="-1761" y="6250"/>
                <a:ext cx="360" cy="437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Text Box 33"/>
              <p:cNvSpPr txBox="1"/>
              <p:nvPr/>
            </p:nvSpPr>
            <p:spPr>
              <a:xfrm>
                <a:off x="-1814" y="6288"/>
                <a:ext cx="434" cy="3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x-none" altLang="en-US" sz="2000" b="1">
                    <a:solidFill>
                      <a:schemeClr val="bg1"/>
                    </a:solidFill>
                  </a:rPr>
                  <a:t>Cont.3</a:t>
                </a:r>
                <a:endParaRPr lang="x-none" altLang="en-US" sz="2000" b="1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6" name="Text Box 15"/>
            <p:cNvSpPr txBox="1"/>
            <p:nvPr/>
          </p:nvSpPr>
          <p:spPr>
            <a:xfrm>
              <a:off x="8118" y="5310"/>
              <a:ext cx="6268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x-none" sz="2000"/>
                <a:t>Characterisation of the UI</a:t>
              </a:r>
              <a:r>
                <a:rPr lang="en-US" altLang="en-US" sz="1600"/>
                <a:t> </a:t>
              </a:r>
              <a:r>
                <a:rPr lang="x-none" altLang="en-US" sz="2000"/>
                <a:t>elements</a:t>
              </a:r>
              <a:endParaRPr lang="x-none" altLang="en-US" sz="2000"/>
            </a:p>
          </p:txBody>
        </p:sp>
        <p:sp>
          <p:nvSpPr>
            <p:cNvPr id="17" name="Text Box 16"/>
            <p:cNvSpPr txBox="1"/>
            <p:nvPr/>
          </p:nvSpPr>
          <p:spPr>
            <a:xfrm>
              <a:off x="9256" y="8278"/>
              <a:ext cx="4135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x-none" sz="2000"/>
                <a:t>Modelling</a:t>
              </a:r>
              <a:endParaRPr lang="x-none" sz="1600"/>
            </a:p>
          </p:txBody>
        </p:sp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259" y="8738"/>
              <a:ext cx="1986" cy="1986"/>
            </a:xfrm>
            <a:prstGeom prst="rect">
              <a:avLst/>
            </a:prstGeom>
          </p:spPr>
        </p:pic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908" y="6970"/>
              <a:ext cx="1649" cy="1649"/>
            </a:xfrm>
            <a:prstGeom prst="rect">
              <a:avLst/>
            </a:prstGeom>
          </p:spPr>
        </p:pic>
        <p:pic>
          <p:nvPicPr>
            <p:cNvPr id="63" name="Picture 6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7641" y="9150"/>
              <a:ext cx="2183" cy="1560"/>
            </a:xfrm>
            <a:prstGeom prst="rect">
              <a:avLst/>
            </a:prstGeom>
          </p:spPr>
        </p:pic>
        <p:pic>
          <p:nvPicPr>
            <p:cNvPr id="66" name="Picture 65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403" y="11502"/>
              <a:ext cx="1843" cy="1717"/>
            </a:xfrm>
            <a:prstGeom prst="rect">
              <a:avLst/>
            </a:prstGeom>
          </p:spPr>
        </p:pic>
        <p:sp>
          <p:nvSpPr>
            <p:cNvPr id="67" name="Text Box 66"/>
            <p:cNvSpPr txBox="1"/>
            <p:nvPr/>
          </p:nvSpPr>
          <p:spPr>
            <a:xfrm>
              <a:off x="8332" y="10724"/>
              <a:ext cx="5676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x-none" sz="2000"/>
                <a:t>Implementation &amp; validation</a:t>
              </a:r>
              <a:endParaRPr lang="x-none" sz="1600"/>
            </a:p>
          </p:txBody>
        </p:sp>
        <p:sp>
          <p:nvSpPr>
            <p:cNvPr id="68" name="Text Box 67"/>
            <p:cNvSpPr txBox="1"/>
            <p:nvPr/>
          </p:nvSpPr>
          <p:spPr>
            <a:xfrm>
              <a:off x="14284" y="5843"/>
              <a:ext cx="4135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x-none" sz="2000"/>
                <a:t>Broadcast</a:t>
              </a:r>
              <a:endParaRPr lang="x-none" sz="1600"/>
            </a:p>
          </p:txBody>
        </p:sp>
        <p:sp>
          <p:nvSpPr>
            <p:cNvPr id="69" name="Text Box 68"/>
            <p:cNvSpPr txBox="1"/>
            <p:nvPr/>
          </p:nvSpPr>
          <p:spPr>
            <a:xfrm>
              <a:off x="15166" y="7630"/>
              <a:ext cx="2609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x-none" sz="2000"/>
                <a:t>Industry</a:t>
              </a:r>
              <a:endParaRPr lang="x-none" sz="1600"/>
            </a:p>
          </p:txBody>
        </p:sp>
        <p:sp>
          <p:nvSpPr>
            <p:cNvPr id="70" name="Text Box 69"/>
            <p:cNvSpPr txBox="1"/>
            <p:nvPr/>
          </p:nvSpPr>
          <p:spPr>
            <a:xfrm>
              <a:off x="15166" y="9352"/>
              <a:ext cx="2609" cy="11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x-none" sz="2000"/>
                <a:t>Crisis environments</a:t>
              </a:r>
              <a:endParaRPr lang="x-none" sz="1600"/>
            </a:p>
          </p:txBody>
        </p:sp>
        <p:pic>
          <p:nvPicPr>
            <p:cNvPr id="83" name="Picture 82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991" y="6105"/>
              <a:ext cx="2358" cy="1241"/>
            </a:xfrm>
            <a:prstGeom prst="rect">
              <a:avLst/>
            </a:prstGeom>
          </p:spPr>
        </p:pic>
        <p:grpSp>
          <p:nvGrpSpPr>
            <p:cNvPr id="84" name="Group 83"/>
            <p:cNvGrpSpPr/>
            <p:nvPr/>
          </p:nvGrpSpPr>
          <p:grpSpPr>
            <a:xfrm>
              <a:off x="8478" y="5917"/>
              <a:ext cx="1320" cy="1374"/>
              <a:chOff x="8954" y="-3844"/>
              <a:chExt cx="1632" cy="1920"/>
            </a:xfrm>
          </p:grpSpPr>
          <p:pic>
            <p:nvPicPr>
              <p:cNvPr id="73" name="Picture 72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959" y="-3844"/>
                <a:ext cx="972" cy="1008"/>
              </a:xfrm>
              <a:prstGeom prst="rect">
                <a:avLst/>
              </a:prstGeom>
            </p:spPr>
          </p:pic>
          <p:pic>
            <p:nvPicPr>
              <p:cNvPr id="71" name="Picture 70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 rot="20760000">
                <a:off x="9242" y="-3827"/>
                <a:ext cx="1344" cy="1395"/>
              </a:xfrm>
              <a:prstGeom prst="rect">
                <a:avLst/>
              </a:prstGeom>
            </p:spPr>
          </p:pic>
          <p:pic>
            <p:nvPicPr>
              <p:cNvPr id="72" name="Picture 71"/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 rot="1080000">
                <a:off x="9217" y="-3204"/>
                <a:ext cx="1038" cy="1077"/>
              </a:xfrm>
              <a:prstGeom prst="rect">
                <a:avLst/>
              </a:prstGeom>
            </p:spPr>
          </p:pic>
          <p:grpSp>
            <p:nvGrpSpPr>
              <p:cNvPr id="78" name="Group 77"/>
              <p:cNvGrpSpPr/>
              <p:nvPr/>
            </p:nvGrpSpPr>
            <p:grpSpPr>
              <a:xfrm rot="20400000">
                <a:off x="8954" y="-2748"/>
                <a:ext cx="743" cy="825"/>
                <a:chOff x="14223" y="-6593"/>
                <a:chExt cx="1403" cy="1389"/>
              </a:xfrm>
            </p:grpSpPr>
            <p:sp>
              <p:nvSpPr>
                <p:cNvPr id="76" name="Rounded Rectangle 75"/>
                <p:cNvSpPr/>
                <p:nvPr/>
              </p:nvSpPr>
              <p:spPr>
                <a:xfrm>
                  <a:off x="14223" y="-6558"/>
                  <a:ext cx="1403" cy="1354"/>
                </a:xfrm>
                <a:prstGeom prst="roundRect">
                  <a:avLst/>
                </a:prstGeom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75" name="Picture 74"/>
                <p:cNvPicPr>
                  <a:picLocks noChangeAspect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4238" y="-6593"/>
                  <a:ext cx="1280" cy="1280"/>
                </a:xfrm>
                <a:prstGeom prst="rect">
                  <a:avLst/>
                </a:prstGeom>
              </p:spPr>
            </p:pic>
          </p:grpSp>
        </p:grpSp>
        <p:pic>
          <p:nvPicPr>
            <p:cNvPr id="85" name="Picture 84"/>
            <p:cNvPicPr>
              <a:picLocks noChangeAspect="1"/>
            </p:cNvPicPr>
            <p:nvPr/>
          </p:nvPicPr>
          <p:blipFill>
            <a:blip r:embed="rId13"/>
            <a:srcRect l="4533" t="10354" r="4487" b="11525"/>
            <a:stretch>
              <a:fillRect/>
            </a:stretch>
          </p:blipFill>
          <p:spPr>
            <a:xfrm>
              <a:off x="12693" y="5962"/>
              <a:ext cx="1077" cy="1293"/>
            </a:xfrm>
            <a:prstGeom prst="rect">
              <a:avLst/>
            </a:prstGeom>
          </p:spPr>
        </p:pic>
        <p:grpSp>
          <p:nvGrpSpPr>
            <p:cNvPr id="92" name="Group 91"/>
            <p:cNvGrpSpPr/>
            <p:nvPr/>
          </p:nvGrpSpPr>
          <p:grpSpPr>
            <a:xfrm>
              <a:off x="17908" y="5232"/>
              <a:ext cx="1782" cy="1392"/>
              <a:chOff x="14170" y="536"/>
              <a:chExt cx="3492" cy="2711"/>
            </a:xfrm>
          </p:grpSpPr>
          <p:pic>
            <p:nvPicPr>
              <p:cNvPr id="90" name="Picture 89"/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5629" y="536"/>
                <a:ext cx="1898" cy="1898"/>
              </a:xfrm>
              <a:prstGeom prst="rect">
                <a:avLst/>
              </a:prstGeom>
            </p:spPr>
          </p:pic>
          <p:pic>
            <p:nvPicPr>
              <p:cNvPr id="89" name="Picture 88"/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4676" y="1103"/>
                <a:ext cx="1745" cy="1745"/>
              </a:xfrm>
              <a:prstGeom prst="rect">
                <a:avLst/>
              </a:prstGeom>
            </p:spPr>
          </p:pic>
          <p:pic>
            <p:nvPicPr>
              <p:cNvPr id="91" name="Picture 90"/>
              <p:cNvPicPr>
                <a:picLocks noChangeAspect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4170" y="703"/>
                <a:ext cx="3492" cy="2545"/>
              </a:xfrm>
              <a:prstGeom prst="rect">
                <a:avLst/>
              </a:prstGeom>
            </p:spPr>
          </p:pic>
        </p:grpSp>
        <p:grpSp>
          <p:nvGrpSpPr>
            <p:cNvPr id="93" name="Group 92"/>
            <p:cNvGrpSpPr/>
            <p:nvPr/>
          </p:nvGrpSpPr>
          <p:grpSpPr>
            <a:xfrm>
              <a:off x="3013" y="6417"/>
              <a:ext cx="3654" cy="3199"/>
              <a:chOff x="4773836" y="937613"/>
              <a:chExt cx="7909358" cy="6648094"/>
            </a:xfrm>
          </p:grpSpPr>
          <p:sp>
            <p:nvSpPr>
              <p:cNvPr id="94" name="Rounded Rectangle 22"/>
              <p:cNvSpPr/>
              <p:nvPr/>
            </p:nvSpPr>
            <p:spPr>
              <a:xfrm>
                <a:off x="4806695" y="3578859"/>
                <a:ext cx="5172075" cy="217141"/>
              </a:xfrm>
              <a:prstGeom prst="roundRect">
                <a:avLst/>
              </a:prstGeom>
              <a:solidFill>
                <a:srgbClr val="EAEAEA"/>
              </a:solidFill>
              <a:ln>
                <a:noFill/>
              </a:ln>
              <a:effectLst>
                <a:softEdge rad="381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grpSp>
            <p:nvGrpSpPr>
              <p:cNvPr id="95" name="Group 94"/>
              <p:cNvGrpSpPr/>
              <p:nvPr/>
            </p:nvGrpSpPr>
            <p:grpSpPr>
              <a:xfrm>
                <a:off x="4773836" y="937613"/>
                <a:ext cx="5172075" cy="2800350"/>
                <a:chOff x="4038601" y="1526856"/>
                <a:chExt cx="5172075" cy="2800350"/>
              </a:xfrm>
            </p:grpSpPr>
            <p:pic>
              <p:nvPicPr>
                <p:cNvPr id="106" name="Picture 105"/>
                <p:cNvPicPr>
                  <a:picLocks noChangeAspect="1"/>
                </p:cNvPicPr>
                <p:nvPr/>
              </p:nvPicPr>
              <p:blipFill rotWithShape="1">
                <a:blip r:embed="rId1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0266" t="21854" r="5433" b="20947"/>
                <a:stretch>
                  <a:fillRect/>
                </a:stretch>
              </p:blipFill>
              <p:spPr>
                <a:xfrm>
                  <a:off x="4038601" y="1526856"/>
                  <a:ext cx="5172075" cy="2800350"/>
                </a:xfrm>
                <a:prstGeom prst="rect">
                  <a:avLst/>
                </a:prstGeom>
              </p:spPr>
            </p:pic>
            <p:sp>
              <p:nvSpPr>
                <p:cNvPr id="107" name="Rectangle 106"/>
                <p:cNvSpPr/>
                <p:nvPr/>
              </p:nvSpPr>
              <p:spPr>
                <a:xfrm>
                  <a:off x="4314825" y="4205289"/>
                  <a:ext cx="193676" cy="57624"/>
                </a:xfrm>
                <a:prstGeom prst="rect">
                  <a:avLst/>
                </a:prstGeom>
                <a:solidFill>
                  <a:srgbClr val="324C5F"/>
                </a:solidFill>
                <a:ln>
                  <a:noFill/>
                </a:ln>
                <a:effectLst>
                  <a:softEdge rad="1270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p:sp>
              <p:nvSpPr>
                <p:cNvPr id="108" name="Rectangle 107"/>
                <p:cNvSpPr/>
                <p:nvPr/>
              </p:nvSpPr>
              <p:spPr>
                <a:xfrm>
                  <a:off x="4149724" y="3783805"/>
                  <a:ext cx="894557" cy="461169"/>
                </a:xfrm>
                <a:prstGeom prst="rect">
                  <a:avLst/>
                </a:prstGeom>
                <a:solidFill>
                  <a:srgbClr val="46667E"/>
                </a:solidFill>
                <a:ln>
                  <a:noFill/>
                </a:ln>
                <a:effectLst>
                  <a:softEdge rad="1905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p:sp>
              <p:nvSpPr>
                <p:cNvPr id="109" name="Rectangle 108"/>
                <p:cNvSpPr/>
                <p:nvPr/>
              </p:nvSpPr>
              <p:spPr>
                <a:xfrm>
                  <a:off x="4241800" y="3794918"/>
                  <a:ext cx="805656" cy="357982"/>
                </a:xfrm>
                <a:prstGeom prst="rect">
                  <a:avLst/>
                </a:prstGeom>
                <a:solidFill>
                  <a:srgbClr val="6392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p:sp>
              <p:nvSpPr>
                <p:cNvPr id="110" name="Rectangle 109"/>
                <p:cNvSpPr/>
                <p:nvPr/>
              </p:nvSpPr>
              <p:spPr>
                <a:xfrm>
                  <a:off x="4411663" y="2528092"/>
                  <a:ext cx="96838" cy="357982"/>
                </a:xfrm>
                <a:prstGeom prst="rect">
                  <a:avLst/>
                </a:prstGeom>
                <a:solidFill>
                  <a:srgbClr val="5FC5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p:sp>
              <p:nvSpPr>
                <p:cNvPr id="111" name="Rectangle 110"/>
                <p:cNvSpPr/>
                <p:nvPr/>
              </p:nvSpPr>
              <p:spPr>
                <a:xfrm>
                  <a:off x="4104008" y="2475705"/>
                  <a:ext cx="149699" cy="35798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p:sp>
              <p:nvSpPr>
                <p:cNvPr id="112" name="Rectangle 111"/>
                <p:cNvSpPr/>
                <p:nvPr/>
              </p:nvSpPr>
              <p:spPr>
                <a:xfrm>
                  <a:off x="4330463" y="2554287"/>
                  <a:ext cx="45719" cy="216000"/>
                </a:xfrm>
                <a:prstGeom prst="rect">
                  <a:avLst/>
                </a:prstGeom>
                <a:solidFill>
                  <a:srgbClr val="7A7A9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p:sp>
              <p:nvSpPr>
                <p:cNvPr id="113" name="Rectangle 112"/>
                <p:cNvSpPr/>
                <p:nvPr/>
              </p:nvSpPr>
              <p:spPr>
                <a:xfrm>
                  <a:off x="4263232" y="2475705"/>
                  <a:ext cx="80168" cy="357982"/>
                </a:xfrm>
                <a:prstGeom prst="rect">
                  <a:avLst/>
                </a:prstGeom>
                <a:solidFill>
                  <a:srgbClr val="55556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p:sp>
              <p:nvSpPr>
                <p:cNvPr id="114" name="Rectangle 113"/>
                <p:cNvSpPr/>
                <p:nvPr/>
              </p:nvSpPr>
              <p:spPr>
                <a:xfrm>
                  <a:off x="4363244" y="2528092"/>
                  <a:ext cx="45719" cy="357982"/>
                </a:xfrm>
                <a:prstGeom prst="rect">
                  <a:avLst/>
                </a:prstGeom>
                <a:solidFill>
                  <a:srgbClr val="34333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</p:grpSp>
          <p:grpSp>
            <p:nvGrpSpPr>
              <p:cNvPr id="96" name="Group 95"/>
              <p:cNvGrpSpPr/>
              <p:nvPr/>
            </p:nvGrpSpPr>
            <p:grpSpPr>
              <a:xfrm>
                <a:off x="4903640" y="2750862"/>
                <a:ext cx="4566048" cy="2349088"/>
                <a:chOff x="6549000" y="3253601"/>
                <a:chExt cx="4566048" cy="2349088"/>
              </a:xfrm>
            </p:grpSpPr>
            <p:sp>
              <p:nvSpPr>
                <p:cNvPr id="102" name="Rounded Rectangle 20"/>
                <p:cNvSpPr/>
                <p:nvPr/>
              </p:nvSpPr>
              <p:spPr>
                <a:xfrm>
                  <a:off x="6691813" y="5382218"/>
                  <a:ext cx="4280421" cy="220471"/>
                </a:xfrm>
                <a:prstGeom prst="roundRect">
                  <a:avLst/>
                </a:prstGeom>
                <a:solidFill>
                  <a:srgbClr val="EAEAEA"/>
                </a:solidFill>
                <a:ln>
                  <a:noFill/>
                </a:ln>
                <a:effectLst>
                  <a:softEdge rad="3810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p:grpSp>
              <p:nvGrpSpPr>
                <p:cNvPr id="103" name="Group 102"/>
                <p:cNvGrpSpPr/>
                <p:nvPr/>
              </p:nvGrpSpPr>
              <p:grpSpPr>
                <a:xfrm>
                  <a:off x="6549000" y="3253601"/>
                  <a:ext cx="4566048" cy="2259180"/>
                  <a:chOff x="4979421" y="3257200"/>
                  <a:chExt cx="4566048" cy="2259180"/>
                </a:xfrm>
              </p:grpSpPr>
              <p:pic>
                <p:nvPicPr>
                  <p:cNvPr id="104" name="Picture 103"/>
                  <p:cNvPicPr>
                    <a:picLocks noChangeAspect="1"/>
                  </p:cNvPicPr>
                  <p:nvPr/>
                </p:nvPicPr>
                <p:blipFill rotWithShape="1">
                  <a:blip r:embed="rId1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57255" t="55719" r="4690" b="5942"/>
                  <a:stretch>
                    <a:fillRect/>
                  </a:stretch>
                </p:blipFill>
                <p:spPr>
                  <a:xfrm flipH="1">
                    <a:off x="6520881" y="3257200"/>
                    <a:ext cx="2317029" cy="1515722"/>
                  </a:xfrm>
                  <a:prstGeom prst="rect">
                    <a:avLst/>
                  </a:prstGeom>
                </p:spPr>
              </p:pic>
              <p:pic>
                <p:nvPicPr>
                  <p:cNvPr id="105" name="Picture 2" descr="Resultado de imagen de table vector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b="56971"/>
                  <a:stretch>
                    <a:fillRect/>
                  </a:stretch>
                </p:blipFill>
                <p:spPr bwMode="auto">
                  <a:xfrm>
                    <a:off x="4979421" y="4396499"/>
                    <a:ext cx="4566048" cy="111988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</p:grpSp>
          <p:pic>
            <p:nvPicPr>
              <p:cNvPr id="97" name="Picture 96"/>
              <p:cNvPicPr>
                <a:picLocks noChangeAspect="1"/>
              </p:cNvPicPr>
              <p:nvPr/>
            </p:nvPicPr>
            <p:blipFill rotWithShape="1">
              <a:blip r:embed="rId20"/>
              <a:srcRect l="924" t="4896" r="2297" b="4042"/>
              <a:stretch>
                <a:fillRect/>
              </a:stretch>
            </p:blipFill>
            <p:spPr>
              <a:xfrm>
                <a:off x="5054014" y="1087818"/>
                <a:ext cx="2339759" cy="1347406"/>
              </a:xfrm>
              <a:prstGeom prst="rect">
                <a:avLst/>
              </a:prstGeom>
            </p:spPr>
          </p:pic>
          <p:pic>
            <p:nvPicPr>
              <p:cNvPr id="98" name="Picture 97"/>
              <p:cNvPicPr>
                <a:picLocks noChangeAspect="1"/>
              </p:cNvPicPr>
              <p:nvPr/>
            </p:nvPicPr>
            <p:blipFill rotWithShape="1">
              <a:blip r:embed="rId2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5080" t="55238" r="7619" b="30583"/>
              <a:stretch>
                <a:fillRect/>
              </a:stretch>
            </p:blipFill>
            <p:spPr>
              <a:xfrm>
                <a:off x="6923730" y="2911118"/>
                <a:ext cx="1533297" cy="911465"/>
              </a:xfrm>
              <a:prstGeom prst="rect">
                <a:avLst/>
              </a:prstGeom>
            </p:spPr>
          </p:pic>
          <p:cxnSp>
            <p:nvCxnSpPr>
              <p:cNvPr id="99" name="Straight Connector 98"/>
              <p:cNvCxnSpPr/>
              <p:nvPr/>
            </p:nvCxnSpPr>
            <p:spPr>
              <a:xfrm flipV="1">
                <a:off x="7615212" y="3134091"/>
                <a:ext cx="483767" cy="55449"/>
              </a:xfrm>
              <a:prstGeom prst="line">
                <a:avLst/>
              </a:prstGeom>
              <a:ln w="127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00" name="Picture 99"/>
              <p:cNvPicPr>
                <a:picLocks noChangeAspect="1"/>
              </p:cNvPicPr>
              <p:nvPr/>
            </p:nvPicPr>
            <p:blipFill>
              <a:blip r:embed="rId2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7214608" y="3470550"/>
                <a:ext cx="5468586" cy="4115157"/>
              </a:xfrm>
              <a:prstGeom prst="rect">
                <a:avLst/>
              </a:prstGeom>
            </p:spPr>
          </p:pic>
        </p:grpSp>
        <p:sp>
          <p:nvSpPr>
            <p:cNvPr id="2" name="Text Box 1"/>
            <p:cNvSpPr txBox="1"/>
            <p:nvPr/>
          </p:nvSpPr>
          <p:spPr>
            <a:xfrm>
              <a:off x="7873" y="7295"/>
              <a:ext cx="2476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x-none" sz="1600"/>
                <a:t>Components</a:t>
              </a:r>
              <a:endParaRPr lang="x-none" sz="1600"/>
            </a:p>
          </p:txBody>
        </p:sp>
        <p:sp>
          <p:nvSpPr>
            <p:cNvPr id="4" name="Text Box 3"/>
            <p:cNvSpPr txBox="1"/>
            <p:nvPr/>
          </p:nvSpPr>
          <p:spPr>
            <a:xfrm>
              <a:off x="10482" y="7295"/>
              <a:ext cx="1541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x-none" sz="1600"/>
                <a:t>Devices</a:t>
              </a:r>
              <a:endParaRPr lang="x-none" sz="1600"/>
            </a:p>
          </p:txBody>
        </p:sp>
        <p:sp>
          <p:nvSpPr>
            <p:cNvPr id="5" name="Text Box 4"/>
            <p:cNvSpPr txBox="1"/>
            <p:nvPr/>
          </p:nvSpPr>
          <p:spPr>
            <a:xfrm>
              <a:off x="12467" y="7275"/>
              <a:ext cx="1541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x-none" sz="1600"/>
                <a:t>Layouts</a:t>
              </a:r>
              <a:endParaRPr lang="x-none" sz="1600"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2720340" y="3111500"/>
            <a:ext cx="11926570" cy="6628130"/>
            <a:chOff x="4284" y="4900"/>
            <a:chExt cx="18782" cy="10438"/>
          </a:xfrm>
        </p:grpSpPr>
        <p:sp>
          <p:nvSpPr>
            <p:cNvPr id="117" name="Rounded Rectangle 116"/>
            <p:cNvSpPr/>
            <p:nvPr/>
          </p:nvSpPr>
          <p:spPr>
            <a:xfrm>
              <a:off x="4284" y="4900"/>
              <a:ext cx="18783" cy="10438"/>
            </a:xfrm>
            <a:prstGeom prst="roundRect">
              <a:avLst>
                <a:gd name="adj" fmla="val 7635"/>
              </a:avLst>
            </a:prstGeom>
            <a:solidFill>
              <a:schemeClr val="accent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ounded Rectangle 85"/>
            <p:cNvSpPr/>
            <p:nvPr/>
          </p:nvSpPr>
          <p:spPr>
            <a:xfrm>
              <a:off x="17339" y="12717"/>
              <a:ext cx="5244" cy="2216"/>
            </a:xfrm>
            <a:prstGeom prst="roundRect">
              <a:avLst>
                <a:gd name="adj" fmla="val 20216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ounded Rectangle 43"/>
            <p:cNvSpPr/>
            <p:nvPr/>
          </p:nvSpPr>
          <p:spPr>
            <a:xfrm>
              <a:off x="4819" y="5366"/>
              <a:ext cx="4972" cy="9568"/>
            </a:xfrm>
            <a:prstGeom prst="roundRect">
              <a:avLst>
                <a:gd name="adj" fmla="val 10277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ounded Rectangle 42"/>
            <p:cNvSpPr/>
            <p:nvPr/>
          </p:nvSpPr>
          <p:spPr>
            <a:xfrm>
              <a:off x="10297" y="5366"/>
              <a:ext cx="6595" cy="9567"/>
            </a:xfrm>
            <a:prstGeom prst="roundRect">
              <a:avLst>
                <a:gd name="adj" fmla="val 7490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 Box 22"/>
            <p:cNvSpPr txBox="1"/>
            <p:nvPr/>
          </p:nvSpPr>
          <p:spPr>
            <a:xfrm>
              <a:off x="4967" y="6643"/>
              <a:ext cx="4676" cy="10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x-none" altLang="en-US"/>
                <a:t>Deployment of a b</a:t>
              </a:r>
              <a:r>
                <a:rPr lang="en-US" altLang="en-US"/>
                <a:t>roadcast-Internet Multi-device </a:t>
              </a:r>
              <a:r>
                <a:rPr lang="x-none" altLang="en-US"/>
                <a:t>service </a:t>
              </a:r>
              <a:endParaRPr lang="x-none" altLang="en-US"/>
            </a:p>
          </p:txBody>
        </p:sp>
        <p:sp>
          <p:nvSpPr>
            <p:cNvPr id="62" name="Text Box 61"/>
            <p:cNvSpPr txBox="1"/>
            <p:nvPr/>
          </p:nvSpPr>
          <p:spPr>
            <a:xfrm>
              <a:off x="11579" y="5523"/>
              <a:ext cx="5263" cy="10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en-US" b="1"/>
                <a:t>MULTI DEVICE U</a:t>
              </a:r>
              <a:r>
                <a:rPr lang="x-none" altLang="en-US" b="1"/>
                <a:t>I</a:t>
              </a:r>
              <a:r>
                <a:rPr lang="en-US" altLang="en-US" b="1"/>
                <a:t> ADAPTATION </a:t>
              </a:r>
              <a:r>
                <a:rPr lang="x-none" altLang="en-US" b="1"/>
                <a:t>METHODOLOGY</a:t>
              </a:r>
              <a:endParaRPr lang="x-none" altLang="en-US" b="1"/>
            </a:p>
          </p:txBody>
        </p:sp>
        <p:grpSp>
          <p:nvGrpSpPr>
            <p:cNvPr id="39" name="Group 38"/>
            <p:cNvGrpSpPr/>
            <p:nvPr/>
          </p:nvGrpSpPr>
          <p:grpSpPr>
            <a:xfrm rot="0">
              <a:off x="4881" y="5544"/>
              <a:ext cx="1402" cy="865"/>
              <a:chOff x="-1793" y="6250"/>
              <a:chExt cx="398" cy="437"/>
            </a:xfrm>
          </p:grpSpPr>
          <p:sp>
            <p:nvSpPr>
              <p:cNvPr id="42" name="Oval 41"/>
              <p:cNvSpPr/>
              <p:nvPr/>
            </p:nvSpPr>
            <p:spPr>
              <a:xfrm>
                <a:off x="-1761" y="6250"/>
                <a:ext cx="360" cy="437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Text Box 50"/>
              <p:cNvSpPr txBox="1"/>
              <p:nvPr/>
            </p:nvSpPr>
            <p:spPr>
              <a:xfrm>
                <a:off x="-1793" y="6286"/>
                <a:ext cx="398" cy="3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x-none" altLang="en-US" sz="2000" b="1">
                    <a:solidFill>
                      <a:schemeClr val="bg1"/>
                    </a:solidFill>
                  </a:rPr>
                  <a:t>Cont.1</a:t>
                </a:r>
                <a:endParaRPr lang="x-none" altLang="en-US" sz="2000" b="1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58" name="Text Box 57"/>
            <p:cNvSpPr txBox="1"/>
            <p:nvPr/>
          </p:nvSpPr>
          <p:spPr>
            <a:xfrm>
              <a:off x="6037" y="5540"/>
              <a:ext cx="3991" cy="10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x-none" altLang="en-US" b="1"/>
                <a:t>HYBRID BROADCAST-INTERNET PILOT</a:t>
              </a:r>
              <a:endParaRPr lang="x-none" altLang="en-US" b="1"/>
            </a:p>
          </p:txBody>
        </p:sp>
        <p:sp>
          <p:nvSpPr>
            <p:cNvPr id="10" name="Text Box 9"/>
            <p:cNvSpPr txBox="1"/>
            <p:nvPr/>
          </p:nvSpPr>
          <p:spPr>
            <a:xfrm>
              <a:off x="17593" y="12826"/>
              <a:ext cx="4684" cy="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x-none" altLang="en-US" sz="1600" b="1"/>
                <a:t>READY FOR CONTINUOUS ADAPTIVE LEARNING PROCESSES</a:t>
              </a:r>
              <a:endParaRPr lang="x-none" altLang="en-US" sz="1600" b="1"/>
            </a:p>
          </p:txBody>
        </p:sp>
        <p:pic>
          <p:nvPicPr>
            <p:cNvPr id="40" name="Picture 30" descr="Resultado de imagen de user interaction icon"/>
            <p:cNvPicPr>
              <a:picLocks noChangeAspect="1" noChangeArrowheads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860" y="13597"/>
              <a:ext cx="1165" cy="11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2" name="Picture 18" descr="Resultado de imagen de broadcast icon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486" y="13916"/>
              <a:ext cx="846" cy="8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9" name="Group 28"/>
            <p:cNvGrpSpPr/>
            <p:nvPr/>
          </p:nvGrpSpPr>
          <p:grpSpPr>
            <a:xfrm rot="0">
              <a:off x="10389" y="5538"/>
              <a:ext cx="1546" cy="865"/>
              <a:chOff x="-1801" y="6250"/>
              <a:chExt cx="439" cy="437"/>
            </a:xfrm>
          </p:grpSpPr>
          <p:sp>
            <p:nvSpPr>
              <p:cNvPr id="30" name="Oval 29"/>
              <p:cNvSpPr/>
              <p:nvPr/>
            </p:nvSpPr>
            <p:spPr>
              <a:xfrm>
                <a:off x="-1761" y="6250"/>
                <a:ext cx="360" cy="437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Text Box 30"/>
              <p:cNvSpPr txBox="1"/>
              <p:nvPr/>
            </p:nvSpPr>
            <p:spPr>
              <a:xfrm>
                <a:off x="-1801" y="6275"/>
                <a:ext cx="439" cy="3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x-none" altLang="en-US" sz="2000" b="1">
                    <a:solidFill>
                      <a:schemeClr val="bg1"/>
                    </a:solidFill>
                  </a:rPr>
                  <a:t>Cont.2</a:t>
                </a:r>
                <a:endParaRPr lang="x-none" altLang="en-US" sz="2000" b="1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6" name="Text Box 15"/>
            <p:cNvSpPr txBox="1"/>
            <p:nvPr/>
          </p:nvSpPr>
          <p:spPr>
            <a:xfrm>
              <a:off x="10542" y="6563"/>
              <a:ext cx="6268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x-none" sz="2000"/>
                <a:t>Identification of the UI</a:t>
              </a:r>
              <a:r>
                <a:rPr lang="en-US" altLang="en-US" sz="1600"/>
                <a:t> </a:t>
              </a:r>
              <a:r>
                <a:rPr lang="x-none" altLang="en-US" sz="2000"/>
                <a:t>elements</a:t>
              </a:r>
              <a:endParaRPr lang="x-none" altLang="en-US" sz="2000"/>
            </a:p>
          </p:txBody>
        </p:sp>
        <p:sp>
          <p:nvSpPr>
            <p:cNvPr id="17" name="Text Box 16"/>
            <p:cNvSpPr txBox="1"/>
            <p:nvPr/>
          </p:nvSpPr>
          <p:spPr>
            <a:xfrm>
              <a:off x="11126" y="10393"/>
              <a:ext cx="4966" cy="11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x-none" sz="2000"/>
                <a:t>Modelling, implementation &amp; validation</a:t>
              </a:r>
              <a:endParaRPr lang="x-none" sz="1600"/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17339" y="9129"/>
              <a:ext cx="5267" cy="3278"/>
            </a:xfrm>
            <a:prstGeom prst="roundRect">
              <a:avLst>
                <a:gd name="adj" fmla="val 10188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Text Box 58"/>
            <p:cNvSpPr txBox="1"/>
            <p:nvPr/>
          </p:nvSpPr>
          <p:spPr>
            <a:xfrm>
              <a:off x="18617" y="9383"/>
              <a:ext cx="4135" cy="6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x-none" altLang="en-US" b="1"/>
                <a:t>FIELDS OF APPLICATION</a:t>
              </a:r>
              <a:endParaRPr lang="x-none" altLang="en-US" b="1"/>
            </a:p>
          </p:txBody>
        </p:sp>
        <p:grpSp>
          <p:nvGrpSpPr>
            <p:cNvPr id="32" name="Group 31"/>
            <p:cNvGrpSpPr/>
            <p:nvPr/>
          </p:nvGrpSpPr>
          <p:grpSpPr>
            <a:xfrm rot="0">
              <a:off x="17338" y="9247"/>
              <a:ext cx="1528" cy="865"/>
              <a:chOff x="-1814" y="6250"/>
              <a:chExt cx="434" cy="437"/>
            </a:xfrm>
          </p:grpSpPr>
          <p:sp>
            <p:nvSpPr>
              <p:cNvPr id="33" name="Oval 32"/>
              <p:cNvSpPr/>
              <p:nvPr/>
            </p:nvSpPr>
            <p:spPr>
              <a:xfrm>
                <a:off x="-1761" y="6250"/>
                <a:ext cx="360" cy="437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Text Box 33"/>
              <p:cNvSpPr txBox="1"/>
              <p:nvPr/>
            </p:nvSpPr>
            <p:spPr>
              <a:xfrm>
                <a:off x="-1814" y="6288"/>
                <a:ext cx="434" cy="3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x-none" altLang="en-US" sz="2000" b="1">
                    <a:solidFill>
                      <a:schemeClr val="bg1"/>
                    </a:solidFill>
                  </a:rPr>
                  <a:t>Cont.3</a:t>
                </a:r>
                <a:endParaRPr lang="x-none" altLang="en-US" sz="2000" b="1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50" name="Group 49"/>
            <p:cNvGrpSpPr/>
            <p:nvPr/>
          </p:nvGrpSpPr>
          <p:grpSpPr>
            <a:xfrm rot="0">
              <a:off x="17994" y="7090"/>
              <a:ext cx="1099" cy="1279"/>
              <a:chOff x="8118" y="728"/>
              <a:chExt cx="3004" cy="3004"/>
            </a:xfrm>
          </p:grpSpPr>
          <p:pic>
            <p:nvPicPr>
              <p:cNvPr id="45" name="Picture 44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118" y="728"/>
                <a:ext cx="3005" cy="3005"/>
              </a:xfrm>
              <a:prstGeom prst="rect">
                <a:avLst/>
              </a:prstGeom>
            </p:spPr>
          </p:pic>
          <p:pic>
            <p:nvPicPr>
              <p:cNvPr id="37" name="Picture 36"/>
              <p:cNvPicPr>
                <a:picLocks noChangeAspect="1"/>
              </p:cNvPicPr>
              <p:nvPr/>
            </p:nvPicPr>
            <p:blipFill>
              <a:blip r:embed="rId4"/>
              <a:srcRect l="27255" t="23015" r="30240" b="23859"/>
              <a:stretch>
                <a:fillRect/>
              </a:stretch>
            </p:blipFill>
            <p:spPr>
              <a:xfrm>
                <a:off x="8760" y="1347"/>
                <a:ext cx="1544" cy="1768"/>
              </a:xfrm>
              <a:prstGeom prst="rect">
                <a:avLst/>
              </a:prstGeom>
            </p:spPr>
          </p:pic>
        </p:grpSp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9422" y="7094"/>
              <a:ext cx="1190" cy="1190"/>
            </a:xfrm>
            <a:prstGeom prst="rect">
              <a:avLst/>
            </a:prstGeom>
          </p:spPr>
        </p:pic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0814" y="6955"/>
              <a:ext cx="1463" cy="1463"/>
            </a:xfrm>
            <a:prstGeom prst="rect">
              <a:avLst/>
            </a:prstGeom>
          </p:spPr>
        </p:pic>
        <p:sp>
          <p:nvSpPr>
            <p:cNvPr id="7" name="Striped Right Arrow 6"/>
            <p:cNvSpPr/>
            <p:nvPr/>
          </p:nvSpPr>
          <p:spPr>
            <a:xfrm>
              <a:off x="16291" y="10459"/>
              <a:ext cx="1599" cy="1299"/>
            </a:xfrm>
            <a:prstGeom prst="stripedRightArrow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570"/>
            </a:p>
          </p:txBody>
        </p:sp>
        <p:sp>
          <p:nvSpPr>
            <p:cNvPr id="27" name="Text Box 26"/>
            <p:cNvSpPr txBox="1"/>
            <p:nvPr/>
          </p:nvSpPr>
          <p:spPr>
            <a:xfrm>
              <a:off x="16424" y="10867"/>
              <a:ext cx="1652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x-none" sz="1400" b="1"/>
                <a:t>Extensible</a:t>
              </a:r>
              <a:endParaRPr lang="x-none" sz="1400" b="1"/>
            </a:p>
          </p:txBody>
        </p:sp>
        <p:sp>
          <p:nvSpPr>
            <p:cNvPr id="65" name="Text Box 64"/>
            <p:cNvSpPr txBox="1"/>
            <p:nvPr/>
          </p:nvSpPr>
          <p:spPr>
            <a:xfrm>
              <a:off x="17619" y="5825"/>
              <a:ext cx="4684" cy="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x-none" altLang="en-US" sz="1600" b="1"/>
                <a:t>ADAPTABLE TO TECHNOLOGICAL UPDATES</a:t>
              </a:r>
              <a:r>
                <a:rPr lang="x-none" altLang="en-US" b="1"/>
                <a:t> </a:t>
              </a:r>
              <a:endParaRPr lang="x-none" altLang="en-US" b="1"/>
            </a:p>
          </p:txBody>
        </p:sp>
        <p:sp>
          <p:nvSpPr>
            <p:cNvPr id="77" name="Rounded Rectangle 76"/>
            <p:cNvSpPr/>
            <p:nvPr/>
          </p:nvSpPr>
          <p:spPr>
            <a:xfrm>
              <a:off x="17339" y="5395"/>
              <a:ext cx="5267" cy="3356"/>
            </a:xfrm>
            <a:prstGeom prst="roundRect">
              <a:avLst>
                <a:gd name="adj" fmla="val 10188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9" name="Group 78"/>
            <p:cNvGrpSpPr/>
            <p:nvPr/>
          </p:nvGrpSpPr>
          <p:grpSpPr>
            <a:xfrm rot="0">
              <a:off x="17994" y="6973"/>
              <a:ext cx="1099" cy="1279"/>
              <a:chOff x="8118" y="728"/>
              <a:chExt cx="3004" cy="3004"/>
            </a:xfrm>
          </p:grpSpPr>
          <p:pic>
            <p:nvPicPr>
              <p:cNvPr id="82" name="Picture 81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118" y="728"/>
                <a:ext cx="3005" cy="3005"/>
              </a:xfrm>
              <a:prstGeom prst="rect">
                <a:avLst/>
              </a:prstGeom>
            </p:spPr>
          </p:pic>
          <p:pic>
            <p:nvPicPr>
              <p:cNvPr id="87" name="Picture 86"/>
              <p:cNvPicPr>
                <a:picLocks noChangeAspect="1"/>
              </p:cNvPicPr>
              <p:nvPr/>
            </p:nvPicPr>
            <p:blipFill>
              <a:blip r:embed="rId4"/>
              <a:srcRect l="27255" t="23015" r="30240" b="23859"/>
              <a:stretch>
                <a:fillRect/>
              </a:stretch>
            </p:blipFill>
            <p:spPr>
              <a:xfrm>
                <a:off x="8760" y="1347"/>
                <a:ext cx="1544" cy="1768"/>
              </a:xfrm>
              <a:prstGeom prst="rect">
                <a:avLst/>
              </a:prstGeom>
            </p:spPr>
          </p:pic>
        </p:grpSp>
        <p:pic>
          <p:nvPicPr>
            <p:cNvPr id="88" name="Picture 8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9422" y="6977"/>
              <a:ext cx="1190" cy="1190"/>
            </a:xfrm>
            <a:prstGeom prst="rect">
              <a:avLst/>
            </a:prstGeom>
          </p:spPr>
        </p:pic>
        <p:pic>
          <p:nvPicPr>
            <p:cNvPr id="89" name="Picture 8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0814" y="6838"/>
              <a:ext cx="1463" cy="1463"/>
            </a:xfrm>
            <a:prstGeom prst="rect">
              <a:avLst/>
            </a:prstGeom>
          </p:spPr>
        </p:pic>
        <p:sp>
          <p:nvSpPr>
            <p:cNvPr id="90" name="Text Box 89"/>
            <p:cNvSpPr txBox="1"/>
            <p:nvPr/>
          </p:nvSpPr>
          <p:spPr>
            <a:xfrm>
              <a:off x="17619" y="5708"/>
              <a:ext cx="4684" cy="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x-none" altLang="en-US" sz="1600" b="1"/>
                <a:t>READY FOR TECHNOLOGICAL UPDATES</a:t>
              </a:r>
              <a:r>
                <a:rPr lang="x-none" altLang="en-US" b="1"/>
                <a:t> </a:t>
              </a:r>
              <a:endParaRPr lang="x-none" altLang="en-US" b="1"/>
            </a:p>
          </p:txBody>
        </p:sp>
        <p:pic>
          <p:nvPicPr>
            <p:cNvPr id="137" name="Picture 136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037" y="8619"/>
              <a:ext cx="2432" cy="3139"/>
            </a:xfrm>
            <a:prstGeom prst="rect">
              <a:avLst/>
            </a:prstGeom>
            <a:ln>
              <a:solidFill>
                <a:schemeClr val="accent1"/>
              </a:solidFill>
            </a:ln>
            <a:effectLst/>
            <a:scene3d>
              <a:camera prst="orthographicFront">
                <a:rot lat="0" lon="0" rev="0"/>
              </a:camera>
              <a:lightRig rig="threePt" dir="t"/>
            </a:scene3d>
          </p:spPr>
        </p:pic>
        <p:grpSp>
          <p:nvGrpSpPr>
            <p:cNvPr id="138" name="Group 137"/>
            <p:cNvGrpSpPr/>
            <p:nvPr/>
          </p:nvGrpSpPr>
          <p:grpSpPr>
            <a:xfrm rot="0">
              <a:off x="6540" y="8260"/>
              <a:ext cx="1510" cy="604"/>
              <a:chOff x="488" y="7204"/>
              <a:chExt cx="1575" cy="604"/>
            </a:xfrm>
          </p:grpSpPr>
          <p:sp>
            <p:nvSpPr>
              <p:cNvPr id="139" name="Rectangle 138"/>
              <p:cNvSpPr/>
              <p:nvPr/>
            </p:nvSpPr>
            <p:spPr>
              <a:xfrm>
                <a:off x="525" y="7246"/>
                <a:ext cx="1375" cy="496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Text Box 139"/>
              <p:cNvSpPr txBox="1"/>
              <p:nvPr/>
            </p:nvSpPr>
            <p:spPr>
              <a:xfrm>
                <a:off x="488" y="7204"/>
                <a:ext cx="1575" cy="604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x-none">
                    <a:solidFill>
                      <a:schemeClr val="bg1"/>
                    </a:solidFill>
                    <a:sym typeface="+mn-ea"/>
                  </a:rPr>
                  <a:t>Pub. 1</a:t>
                </a:r>
                <a:endParaRPr lang="x-none"/>
              </a:p>
            </p:txBody>
          </p:sp>
        </p:grpSp>
        <p:pic>
          <p:nvPicPr>
            <p:cNvPr id="142" name="Picture 141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9301" y="9942"/>
              <a:ext cx="1692" cy="2314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grpSp>
          <p:nvGrpSpPr>
            <p:cNvPr id="143" name="Group 142"/>
            <p:cNvGrpSpPr/>
            <p:nvPr/>
          </p:nvGrpSpPr>
          <p:grpSpPr>
            <a:xfrm rot="0">
              <a:off x="18052" y="10912"/>
              <a:ext cx="1510" cy="604"/>
              <a:chOff x="-667" y="7524"/>
              <a:chExt cx="1575" cy="604"/>
            </a:xfrm>
          </p:grpSpPr>
          <p:sp>
            <p:nvSpPr>
              <p:cNvPr id="144" name="Rectangle 143"/>
              <p:cNvSpPr/>
              <p:nvPr/>
            </p:nvSpPr>
            <p:spPr>
              <a:xfrm>
                <a:off x="-567" y="7566"/>
                <a:ext cx="1375" cy="496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Text Box 144"/>
              <p:cNvSpPr txBox="1"/>
              <p:nvPr/>
            </p:nvSpPr>
            <p:spPr>
              <a:xfrm>
                <a:off x="-667" y="7524"/>
                <a:ext cx="1575" cy="604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x-none">
                    <a:solidFill>
                      <a:schemeClr val="bg1"/>
                    </a:solidFill>
                    <a:sym typeface="+mn-ea"/>
                  </a:rPr>
                  <a:t>Pub. 6</a:t>
                </a:r>
                <a:endParaRPr lang="x-none"/>
              </a:p>
            </p:txBody>
          </p:sp>
        </p:grpSp>
        <p:pic>
          <p:nvPicPr>
            <p:cNvPr id="147" name="Picture 146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2453" y="11915"/>
              <a:ext cx="2230" cy="2858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grpSp>
          <p:nvGrpSpPr>
            <p:cNvPr id="148" name="Group 147"/>
            <p:cNvGrpSpPr/>
            <p:nvPr/>
          </p:nvGrpSpPr>
          <p:grpSpPr>
            <a:xfrm rot="0">
              <a:off x="12787" y="11460"/>
              <a:ext cx="1510" cy="604"/>
              <a:chOff x="-1360" y="10033"/>
              <a:chExt cx="1575" cy="604"/>
            </a:xfrm>
          </p:grpSpPr>
          <p:sp>
            <p:nvSpPr>
              <p:cNvPr id="149" name="Rectangle 148"/>
              <p:cNvSpPr/>
              <p:nvPr/>
            </p:nvSpPr>
            <p:spPr>
              <a:xfrm>
                <a:off x="-1281" y="10046"/>
                <a:ext cx="1375" cy="496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Text Box 149"/>
              <p:cNvSpPr txBox="1"/>
              <p:nvPr/>
            </p:nvSpPr>
            <p:spPr>
              <a:xfrm>
                <a:off x="-1360" y="10033"/>
                <a:ext cx="1575" cy="604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x-none">
                    <a:solidFill>
                      <a:schemeClr val="bg1"/>
                    </a:solidFill>
                    <a:sym typeface="+mn-ea"/>
                  </a:rPr>
                  <a:t>Pub. 5</a:t>
                </a:r>
                <a:endParaRPr lang="x-none"/>
              </a:p>
            </p:txBody>
          </p:sp>
        </p:grpSp>
        <p:pic>
          <p:nvPicPr>
            <p:cNvPr id="158" name="Picture 157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4692" y="7761"/>
              <a:ext cx="1880" cy="2490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pic>
          <p:nvPicPr>
            <p:cNvPr id="162" name="Picture 161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2651" y="7749"/>
              <a:ext cx="1897" cy="2457"/>
            </a:xfrm>
            <a:prstGeom prst="rect">
              <a:avLst/>
            </a:prstGeom>
            <a:ln w="6350" cmpd="sng">
              <a:solidFill>
                <a:schemeClr val="accent1"/>
              </a:solidFill>
              <a:prstDash val="solid"/>
            </a:ln>
          </p:spPr>
        </p:pic>
        <p:pic>
          <p:nvPicPr>
            <p:cNvPr id="163" name="Picture 162"/>
            <p:cNvPicPr>
              <a:picLocks noChangeAspect="1"/>
            </p:cNvPicPr>
            <p:nvPr/>
          </p:nvPicPr>
          <p:blipFill>
            <a:blip r:embed="rId12"/>
            <a:srcRect r="1752"/>
            <a:stretch>
              <a:fillRect/>
            </a:stretch>
          </p:blipFill>
          <p:spPr>
            <a:xfrm>
              <a:off x="10609" y="7738"/>
              <a:ext cx="1922" cy="2467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grpSp>
          <p:nvGrpSpPr>
            <p:cNvPr id="164" name="Group 163"/>
            <p:cNvGrpSpPr/>
            <p:nvPr/>
          </p:nvGrpSpPr>
          <p:grpSpPr>
            <a:xfrm rot="0">
              <a:off x="10790" y="7280"/>
              <a:ext cx="1510" cy="604"/>
              <a:chOff x="-961" y="7272"/>
              <a:chExt cx="1575" cy="604"/>
            </a:xfrm>
          </p:grpSpPr>
          <p:sp>
            <p:nvSpPr>
              <p:cNvPr id="165" name="Rectangle 164"/>
              <p:cNvSpPr/>
              <p:nvPr/>
            </p:nvSpPr>
            <p:spPr>
              <a:xfrm>
                <a:off x="-882" y="7314"/>
                <a:ext cx="1375" cy="496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Text Box 165"/>
              <p:cNvSpPr txBox="1"/>
              <p:nvPr/>
            </p:nvSpPr>
            <p:spPr>
              <a:xfrm>
                <a:off x="-961" y="7272"/>
                <a:ext cx="1575" cy="604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x-none">
                    <a:solidFill>
                      <a:schemeClr val="bg1"/>
                    </a:solidFill>
                    <a:sym typeface="+mn-ea"/>
                  </a:rPr>
                  <a:t>Pub. 2</a:t>
                </a:r>
                <a:endParaRPr lang="x-none"/>
              </a:p>
            </p:txBody>
          </p:sp>
        </p:grpSp>
        <p:grpSp>
          <p:nvGrpSpPr>
            <p:cNvPr id="159" name="Group 158"/>
            <p:cNvGrpSpPr/>
            <p:nvPr/>
          </p:nvGrpSpPr>
          <p:grpSpPr>
            <a:xfrm rot="0">
              <a:off x="12883" y="7287"/>
              <a:ext cx="1510" cy="604"/>
              <a:chOff x="-3337" y="10214"/>
              <a:chExt cx="1575" cy="604"/>
            </a:xfrm>
          </p:grpSpPr>
          <p:sp>
            <p:nvSpPr>
              <p:cNvPr id="160" name="Rectangle 159"/>
              <p:cNvSpPr/>
              <p:nvPr/>
            </p:nvSpPr>
            <p:spPr>
              <a:xfrm>
                <a:off x="-3276" y="10226"/>
                <a:ext cx="1375" cy="496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Text Box 160"/>
              <p:cNvSpPr txBox="1"/>
              <p:nvPr/>
            </p:nvSpPr>
            <p:spPr>
              <a:xfrm>
                <a:off x="-3337" y="10214"/>
                <a:ext cx="1575" cy="604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x-none">
                    <a:solidFill>
                      <a:schemeClr val="bg1"/>
                    </a:solidFill>
                    <a:sym typeface="+mn-ea"/>
                  </a:rPr>
                  <a:t>Pub. 3</a:t>
                </a:r>
                <a:endParaRPr lang="x-none"/>
              </a:p>
            </p:txBody>
          </p:sp>
        </p:grpSp>
        <p:grpSp>
          <p:nvGrpSpPr>
            <p:cNvPr id="155" name="Group 154"/>
            <p:cNvGrpSpPr/>
            <p:nvPr/>
          </p:nvGrpSpPr>
          <p:grpSpPr>
            <a:xfrm rot="0">
              <a:off x="14897" y="7287"/>
              <a:ext cx="1510" cy="604"/>
              <a:chOff x="-5749" y="12712"/>
              <a:chExt cx="1575" cy="604"/>
            </a:xfrm>
          </p:grpSpPr>
          <p:sp>
            <p:nvSpPr>
              <p:cNvPr id="156" name="Rectangle 155"/>
              <p:cNvSpPr/>
              <p:nvPr/>
            </p:nvSpPr>
            <p:spPr>
              <a:xfrm>
                <a:off x="-5670" y="12754"/>
                <a:ext cx="1375" cy="496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Text Box 156"/>
              <p:cNvSpPr txBox="1"/>
              <p:nvPr/>
            </p:nvSpPr>
            <p:spPr>
              <a:xfrm>
                <a:off x="-5749" y="12712"/>
                <a:ext cx="1575" cy="604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x-none">
                    <a:solidFill>
                      <a:schemeClr val="bg1"/>
                    </a:solidFill>
                    <a:sym typeface="+mn-ea"/>
                  </a:rPr>
                  <a:t>Pub. 4</a:t>
                </a:r>
                <a:endParaRPr lang="x-none"/>
              </a:p>
            </p:txBody>
          </p:sp>
        </p:grpSp>
        <p:sp>
          <p:nvSpPr>
            <p:cNvPr id="48" name="Striped Right Arrow 47"/>
            <p:cNvSpPr/>
            <p:nvPr/>
          </p:nvSpPr>
          <p:spPr>
            <a:xfrm>
              <a:off x="9204" y="10324"/>
              <a:ext cx="1599" cy="1299"/>
            </a:xfrm>
            <a:prstGeom prst="stripedRightArrow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570"/>
            </a:p>
          </p:txBody>
        </p:sp>
        <p:sp>
          <p:nvSpPr>
            <p:cNvPr id="49" name="Text Box 48"/>
            <p:cNvSpPr txBox="1"/>
            <p:nvPr/>
          </p:nvSpPr>
          <p:spPr>
            <a:xfrm>
              <a:off x="9308" y="10563"/>
              <a:ext cx="1390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en-US" sz="1400" b="1"/>
                <a:t>Lea</a:t>
              </a:r>
              <a:r>
                <a:rPr lang="x-none" altLang="en-US" sz="1400" b="1"/>
                <a:t>rn</a:t>
              </a:r>
              <a:r>
                <a:rPr lang="en-US" altLang="en-US" sz="1400" b="1"/>
                <a:t>ed lesson</a:t>
              </a:r>
              <a:r>
                <a:rPr lang="x-none" altLang="en-US" sz="1400" b="1"/>
                <a:t>s</a:t>
              </a:r>
              <a:endParaRPr lang="x-none" altLang="en-US" sz="1400" b="1"/>
            </a:p>
          </p:txBody>
        </p:sp>
        <p:sp>
          <p:nvSpPr>
            <p:cNvPr id="2" name="Rounded Rectangle 1"/>
            <p:cNvSpPr/>
            <p:nvPr/>
          </p:nvSpPr>
          <p:spPr>
            <a:xfrm>
              <a:off x="17339" y="5408"/>
              <a:ext cx="5267" cy="3356"/>
            </a:xfrm>
            <a:prstGeom prst="roundRect">
              <a:avLst>
                <a:gd name="adj" fmla="val 10188"/>
              </a:avLst>
            </a:prstGeom>
            <a:solidFill>
              <a:schemeClr val="bg1">
                <a:lumMod val="50000"/>
                <a:alpha val="77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13" name="Striped Right Arrow 12"/>
            <p:cNvSpPr/>
            <p:nvPr/>
          </p:nvSpPr>
          <p:spPr>
            <a:xfrm>
              <a:off x="16322" y="7372"/>
              <a:ext cx="1599" cy="1299"/>
            </a:xfrm>
            <a:prstGeom prst="stripedRightArrow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570"/>
            </a:p>
          </p:txBody>
        </p:sp>
        <p:sp>
          <p:nvSpPr>
            <p:cNvPr id="14" name="Text Box 13"/>
            <p:cNvSpPr txBox="1"/>
            <p:nvPr/>
          </p:nvSpPr>
          <p:spPr>
            <a:xfrm>
              <a:off x="16415" y="7744"/>
              <a:ext cx="1652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x-none" sz="1400" b="1"/>
                <a:t>Adaptable</a:t>
              </a:r>
              <a:endParaRPr lang="x-none" sz="1400" b="1"/>
            </a:p>
          </p:txBody>
        </p:sp>
        <p:sp>
          <p:nvSpPr>
            <p:cNvPr id="3" name="Rounded Rectangle 2"/>
            <p:cNvSpPr/>
            <p:nvPr/>
          </p:nvSpPr>
          <p:spPr>
            <a:xfrm>
              <a:off x="17353" y="12712"/>
              <a:ext cx="5244" cy="2216"/>
            </a:xfrm>
            <a:prstGeom prst="roundRect">
              <a:avLst>
                <a:gd name="adj" fmla="val 20216"/>
              </a:avLst>
            </a:prstGeom>
            <a:solidFill>
              <a:schemeClr val="bg1">
                <a:lumMod val="50000"/>
                <a:alpha val="77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52" name="Striped Right Arrow 51"/>
            <p:cNvSpPr/>
            <p:nvPr/>
          </p:nvSpPr>
          <p:spPr>
            <a:xfrm>
              <a:off x="16298" y="13269"/>
              <a:ext cx="1599" cy="1299"/>
            </a:xfrm>
            <a:prstGeom prst="stripedRightArrow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570"/>
            </a:p>
          </p:txBody>
        </p:sp>
        <p:sp>
          <p:nvSpPr>
            <p:cNvPr id="53" name="Text Box 52"/>
            <p:cNvSpPr txBox="1"/>
            <p:nvPr/>
          </p:nvSpPr>
          <p:spPr>
            <a:xfrm>
              <a:off x="16424" y="13677"/>
              <a:ext cx="1652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x-none" sz="1400" b="1"/>
                <a:t>Flexible</a:t>
              </a:r>
              <a:endParaRPr lang="x-none" sz="1400" b="1"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9095</Words>
  <Application>WPS Presentation</Application>
  <PresentationFormat>Personalizado</PresentationFormat>
  <Paragraphs>499</Paragraphs>
  <Slides>24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34" baseType="lpstr">
      <vt:lpstr>Arial</vt:lpstr>
      <vt:lpstr>SimSun</vt:lpstr>
      <vt:lpstr>Wingdings</vt:lpstr>
      <vt:lpstr>Adobe Gothic Std B</vt:lpstr>
      <vt:lpstr>Monospace</vt:lpstr>
      <vt:lpstr>微软雅黑</vt:lpstr>
      <vt:lpstr/>
      <vt:lpstr>Arial Unicode MS</vt:lpstr>
      <vt:lpstr>Calibri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WPS Presentation</dc:title>
  <dc:creator>adominguez</dc:creator>
  <cp:lastModifiedBy>adominguez</cp:lastModifiedBy>
  <cp:revision>63</cp:revision>
  <dcterms:created xsi:type="dcterms:W3CDTF">2020-02-11T11:15:08Z</dcterms:created>
  <dcterms:modified xsi:type="dcterms:W3CDTF">2020-02-11T11:15:08Z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1033-11.1.0.8392</vt:lpwstr>
  </property>
</Properties>
</file>